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7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8" r:id="rId52"/>
    <p:sldId id="309" r:id="rId53"/>
    <p:sldId id="310" r:id="rId54"/>
    <p:sldId id="311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0:48:40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0,'0'26'16,"0"1"-1,27-27 1,-1 0-16,0 0 0,27 0 0,0 0 15,0 0-15,-26 0 0,-1 0 16,1 0-16,25 0 0,1 0 16,-26 0-16,26 0 0,-27 0 0,27 0 0,0 0 15,-26 0-15,25 0 16,-25 0-16,-1 0 0,1 0 16,26 0-16,-27 0 0,27 0 0,0 0 15,-27 0-15,27 0 0,0 0 0,0 0 16,-26 0-16,26 0 15,0 0-15,-27 0 0,0 0 0,27 0 16,0 0-16,0 0 0,-26 0 0,-1 0 16,1 0-16,-1 0 0,0 0 0,1 0 15,26 0-15,-27 0 0,1 0 0,-1 0 0,1 0 16,-1 0-16,1 0 16,-1 0-16,1 0 0,-1 0 0,0 0 15,1 0-15,-1 0 16,1 0-16,-1 0 0,1 0 15,-1 0-15,1 0 16,-1 0-16,1 0 0,-1 0 0,0 0 16,1 0-16,-1 0 15,1 0-15,26 0 0,-27 0 0,1 0 16,-1 0-16,1 0 0,-1 0 0,1 0 0,-1 0 16,0 0-1,27 0-15,0 0 0,-26 0 16,-1 0-16,1 0 0,26 0 15,-27 0 1,0 0-16,1 0 16,-1 0-16,1 0 0,-1 0 15,1 0-15,-1 0 0,1 0 16,-1 0-16,1 0 16,-1 0-16,1 0 0,-1 0 15,0 0-15,1 0 0,26 0 16,-27 0-16,1 0 15,-1 0-15,1 0 16,-1 0-16,1 0 0,-1 0 16,0 0-16,1 0 15,-1 0 1,1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1:10:28.3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79 0,'26'0'31,"27"0"-31,0 0 16,0 0-16,0 0 0,0 0 0,26 0 0,-26 0 15,27 0-15,52 0 16,-79 0-16,0 0 0,26 0 0,-26 0 0,0 0 16,26 0-16,-26 0 0,0 0 0,0 0 0,0 0 15,0 0-15,0 0 16,-27 0-16,27-26 0,0 26 0,-26 0 0,26 0 15,-1 0-15,1 0 16,0-27-16,27 27 0,-27-26 0,52 26 0,-25 0 0,-1 0 16,1 0-16,-28 0 15,28 0-15,-27 0 0,0 0 0,26 0 0,-26 0 16,53 0-16,-53 0 0,-27 0 0,27 0 0,-26 0 16,25 0-16,-25 0 0,-1 0 15,1 0-15,26 0 0,-27 0 16,1 0-16,-1 0 15,1 0-15,-1 0 0,27 0 16,-27 0-16,1 0 16,-1 0-16,1 0 0,-1 0 31,1 0-15,-1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1:15:42.0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4268 1131 0,'0'-27'62,"-27"27"-46,1 0-16,-27 0 0,26 0 15,-26 27-15,1-1 0,-1-26 16,0 27-16,0-27 0,-27 26 0,27 1 0,1-27 16,-1 0-16,0 26 15,0-26-15,0 53 0,0-53 0,-26 27 0,26-27 16,0 0-16,0 0 0,-27 0 0,28 0 0,-1 0 15,0 26-15,-27-26 0,27 0 16,1 26-16,-1-26 0,0 27 0,0-27 0,0 0 16,0 0-16,0 0 15,-26 26-15,26-26 0,0 27 0,0-27 0,0 26 16,0-26-16,0 0 0,0 0 16,27 0-16,-1 0 0,-26 0 0,0 0 0,1 0 15,-1 0-15,0 0 0,0 0 0,0 0 0,0 0 16,0 0-16,27 0 15,-1 0-15,1 0 0,-27 0 0,26 0 0,-26 0 16,27 0-16,-1 0 16,1 0-16,0 0 0,-1 0 0,1 0 0,-1 0 15,1 0 1,-1 0-16,1 0 0,-1 0 0,1 0 0,-1 0 16,1 0-16,-27 0 15,27 0-15,-1 0 0,1-26 0,26-1 0,-27 1 16,1 26-16,-1 0 0,-26-27 0,27 27 0,-1 0 15,27-26-15,-26 26 16,-27-26-16,27-1 0,-1 27 0,1-26 16,-1 26-16,1-27 0,-1 1 15,1 26-15,-1 0 0,1-27 0,0 1 0,-1-1 16,1 1 0,-1-1-16,1 1 0,-1 26 0,1-27 15,26 1-15,-27 0 0,27-1 16,0 1-16,0-1 15,-26 27-15,26-26 0,0-1 0,0 1 16,0-1 0,0 1-16,0-1 0,0 1 31,0 0-31,0-1 16,0 1-16,0-1 0,0-26 15,0 27-15,53-1 0,-27 27 0,-26-26 16,53-1-16,-26 1 0,26-1 0,-1 1 0,1 0 15,0 26-15,27-27 0,-27 1 16,-1-1-16,28 1 0,-27-1 0,0 1 0,0-1 16,0 1-16,-1-1 15,1 1-15,-26 26 0,-1 0 0,27 0 0,-26 0 16,26-26-16,-1 26 0,1 0 16,0 0-16,-26 0 0,26-27 0,0 27 0,0-26 15,-1 26-15,1 0 0,0 0 0,-26 0 16,26 0-16,0 0 15,-1 0-15,1 0 0,-26 0 0,26 0 0,0 0 16,0 0-16,0 0 0,-1 0 16,-25 0-16,26 0 0,0 0 0,-27 0 15,27 0-15,-26 0 16,-1 0-16,27 0 0,-27 0 0,1 0 16,-1 0-16,1 0 0,-1 0 15,27 0-15,0 26 0,-26-26 0,25 27 16,-25-27-16,26 0 0,-27 26 15,1 0-15,-1-26 0,27 27 0,0-27 16,-27 26-16,27 1 0,-26-1 0,26 1 0,0-27 16,0 53-16,-27-27 0,1 1 15,25-1-15,-25 0 0,-1 1 0,27-1 0,0 1 16,-26-27-16,26 26 16,-1 1-16,1-1 0,-26 54 0,26-54 0,0 1 15,-27-27-15,1 26 0,-1 0 0,-26 1 16,27-1-16,-1 1 0,0-1 0,1-26 15,-1 27-15,1-1 0,-27 1 16,26-1 0,1 1-16,-27-1 15,26-26-15,-26 26 16,27-26-16,-27 27 0,0-1 0,0 1 16,0-1-16,26-26 15,-26 27-15,0-1 16,0 1-16,0-1 0,0 1 15,0-1-15,-26-26 16,26 27-16,-27-27 47,27 26-31,-26-26-16,-1 0 15,1 0 16,-1 0 1,1 0-17,-1 0 1,1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20:32.1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 0,'26'0'188,"1"0"-188,26 0 16,-27 0-16,27 0 15,-27 0-15,1 0 0,-1 0 0,1 0 0,-1 0 16,1 0-16,-1 0 0,1 0 15,-1 0-15,0 0 0,1 0 0,-1 0 16,1 0-16,-1 0 16,1 0-16,26 0 0,-27 0 15,27 0-15,-26 0 0,-1 0 0,0 0 16,1 0-16,26 0 16,-27 0-16,27 0 0,-26 0 15,26 0-15,-27 0 0,0 0 16,27 0-16,-26 0 0,26 0 0,-27 0 15,1 0-15,-1 0 0,1 0 16,-1 0-16,1 0 0,25 0 0,-25 0 0,-1 0 16,1 0-16,-1 0 15,1 0-15,-1 0 0,27 0 0,0 0 0,-27 0 16,27 0-16,-26 0 16,-1 0-16,1 0 0,-1 0 0,27 0 0,0 0 15,-26 0-15,25 0 0,1 27 0,0-27 16,0 0-16,0 0 15,0 0-15,0 0 0,0 26 0,0-26 0,-27 0 16,1 0-16,26 27 0,0-27 16,-1 26-16,-25-26 0,26 0 0,0 0 15,0 0-15,0 0 0,-53 27 16,52-27-16,1 0 0,-26 0 0,26 26 0,-27-26 16,1 27-16,26-27 0,-27 0 0,1 0 15,25 0-15,-25 0 0,-1 0 16,1 0-16,26 0 0,-27 0 0,27 0 0,-26 0 15,-1 0-15,27 0 16,0 0-16,0 0 0,-27 0 0,27 0 0,0 0 16,0 0-16,0 0 0,0 0 15,0 0-15,0 0 0,0 0 0,-1 0 16,1 0-16,0 0 0,-26 0 0,26 0 0,-27 0 16,80 0-16,-53 0 15,-27 0-15,27 0 0,0 0 0,0 0 0,0 0 16,26 0-16,-26 0 0,0 0 15,0 0-15,0 0 0,0 0 0,0 0 0,0 0 16,0 0-16,0 0 16,0 0-16,-27 0 0,27 0 0,0 0 0,-27 0 15,27 0-15,0 0 0,0 0 16,0 0-16,0 0 0,-27 0 0,1 0 0,26 0 16,0 0-16,-27 0 0,27 0 0,-27 0 15,1 0-15,-1 0 16,1 0-16,-1 0 0,1 0 0,-1 0 0,1 0 15,-1 0 1,1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22:25.3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0,'26'0'94,"27"0"-94,-27 0 15,27 0-15,-26 0 0,79 0 0,-53 0 0,-1 0 16,-25 0-16,-1 0 0,27 0 15,-26 0-15,-1 0 0,27 0 16,0 0-16,-27 0 0,1 0 0,26 0 16,-27 0-16,1 0 0,26 0 0,-27 0 0,1 0 15,-1 0-15,27 0 0,-27 0 0,27 0 0,0 0 16,-26 0-16,-1 0 0,27 0 16,-26 0-16,25 0 0,-25 0 0,-1 0 0,1 0 15,26 0-15,0 0 16,-27 0-16,27 0 0,-26 0 0,-1 0 15,0 0-15,27 0 0,-26 0 0,26 0 16,-27 0-16,1 0 0,-1 0 0,1 0 16,-1 0-1,0 0-15,1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22:31.0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0,'0'-27'94,"27"27"-63,-1 0-31,1 0 15,-1 0-15,1 0 16,-1 0-16,1 0 16,26 0-16,-27 0 0,0 0 0,1 0 15,26 0-15,-27 0 0,1 0 0,-1 0 0,1 0 16,-1 0-16,1 0 0,-1 0 16,0 0-16,1 0 0,-1 0 15,1 0-15,-1 0 16,1 0-16,-1 0 0,1 0 15,-1 0-15,1 0 16,-1 0-16,1 0 16,-1 0-16,0 0 0,1 0 15,-1 0 1,1 0-16,-1 0 16,1 0-16,-1 0 15,1 0-15,-1 0 0,1 0 16,-1 0-1,0 0-15,1 0 0,-1 0 16,1 0 0,-1 0-16,1 0 0,-1 0 0,1 0 15,-1 0 1,1 0-16,-1 0 0,27 0 16,-27 0-16,1 0 15,-1 0-15,1 0 16,-1 0-16,1 0 0,-1 0 15,1 0 1,-1 0-16,1 0 0,-1 0 16,0 0-16,1 0 0,-1 0 15,1 0-15,26 0 0,-27 0 0,1 0 0,-1 0 16,27 0-16,-26 0 0,-1 0 0,0 0 0,1 0 16,-1 0-1,1 0-15,-1 0 0,1 0 16,-1 0-16,1 0 0,-1 0 15,1 0-15,-1 0 0,0 0 0,1 0 16,-1 0 0,1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24:05.5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0 204 0,'-27'0'16,"54"0"46,26 26-62,-1-26 0,28 0 0,-27 0 0,26 0 16,53 0-16,27 0 0,0 0 15,53 0-15,-54 0 0,-25-26 0,25 26 0,-25-53 16,78 27-16,-25-1 0,-28-26 0,1 53 0,26 0 16,-26 0-16,0 0 15,0 0-15,-27 0 0,-26 0 0,26 0 0,-26 0 16,26 0-16,-26 0 0,-27 0 15,54 0-15,-54 0 0,0 0 0,1 0 0,-27 0 16,0 0-16,26 0 16,27 0-16,-27 0 0,0 0 0,1 0 0,52 0 15,-52 0-15,25 0 0,1 0 0,-26 0 16,25 0-16,1 0 0,0 0 0,-27 0 16,54 0-16,-54 0 0,0 0 0,1 0 0,26 0 15,-80 0-15,27 0 16,0 0-16,0 0 0,-27 0 0,27 0 15,-26 0-15,-1 0 0,1 0 16,26 0-16,-27 0 16,0 0-16,1 0 0,-1 0 15,1 0 1,-1 0 78,-26-26-94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24:07.5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29 0 0,'-26'0'63,"26"27"-48,26-27 17,1 0-32,-1 0 0,27 0 0,0 0 0,-27 0 0,27 0 15,0 0-15,27 0 0,-28 0 16,1 0-16,53 0 0,-79 0 0,79 0 0,-27 0 15,-26 0-15,0 0 16,26 0-16,-26 0 0,26 0 0,-26 0 0,27 0 16,-27 0-16,0 0 0,-1 0 15,1 0-15,-26 0 0,-1 0 0,1 0 0,26 0 16,-27 0-16,1 0 0,-1 0 0,27 0 0,-27 0 16,1 0-1,-1 0-15,1 0 0,-1 0 0,1 0 0,-1 0 16,1 0-1,-1 0-15,1 0 0,-1 0 0,0 0 16,1 0 0,-1 0-16,1 0 0,-1 0 15,1 0-15,-1 0 0,1 0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27:56.0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 0,'26'0'110,"1"0"-110,26 0 0,-27 0 15,0 0-15,27 0 0,0 0 0,0 0 0,0 0 16,26 0-16,-26 0 0,27 0 16,-27 0-16,53 0 0,-27 0 0,27 0 0,-27 0 15,27 0-15,-53 0 16,-27 0-16,54 0 0,-1 0 0,-26 26 0,0-26 15,0 27-15,0-27 0,0 0 16,-27 0-16,27 0 0,-27 0 0,27 26 0,27-26 16,-27 0-16,0 27 15,0-27-15,-1 26 0,1-26 0,0 0 0,0 0 16,-26 0-16,26 0 0,-1 27 16,1-27-16,0 0 0,0 26 0,-26-26 0,-1 27 15,1-27-15,26 0 0,-27 0 0,0 0 0,27 0 16,-26 0-16,52 26 15,-52-26-15,-1 0 0,27 0 0,0 0 0,0 0 16,-27 0-16,27 0 0,0 0 16,-26 0-16,26 0 0,-27 0 0,27 0 0,0 0 15,-27 0-15,27 0 0,-26 0 0,-1 0 16,1 0-16,25 0 16,-25 0-16,-1 0 0,1 0 0,-1 0 0,27 0 15,-26 0-15,26 0 0,0 0 16,-1 0-16,-25 0 0,26 0 0,-27 0 15,27 0-15,0 0 16,-26 0-16,25 0 0,1 0 0,0 0 0,-26 0 16,26 0-16,0 0 0,0 0 15,-1 0-15,1 0 0,0 0 0,-26 0 0,26 0 16,0 0-16,-1 0 0,1 0 0,-26 0 0,26 0 16,0 0-16,-27 0 15,1 0-15,26 0 0,-27 0 0,0 0 0,27 0 16,-26 0-16,-1 0 0,1 0 15,26 0-15,-27 0 0,1 0 0,25 0 0,-25 0 16,-1 0 0,1 0-16,26 0 0,-27 0 0,1 0 15,-1 0-15,1 0 0,-1 0 0,1 0 16,-1 0-16,0 0 16,1 0-16,-1 0 15,1 0 1,-1 0-16,1 0 0,-1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28:00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0,'26'0'78,"27"26"-78,0-26 16,26 27-16,-26-27 0,53 0 0,-26 0 0,25 26 15,1 1-15,-26-27 0,-1 26 16,0-26-16,-26 0 0,53 0 0,0 26 0,-27-26 15,54 0-15,-28 0 16,-25 0-16,52 0 0,-52 0 0,52 0 0,-53 0 16,1 0-16,-1 0 0,0 0 15,54 0-15,-28 0 0,28 0 0,-27 0 0,26 0 16,-53 27-16,-26-27 0,0 26 0,26-26 0,27 0 16,-26 27-16,-1-27 15,0 0-15,1 0 0,26 0 0,-53 0 16,26 0-16,-26 0 0,26 0 0,1 0 15,-28 0-15,28 0 0,-27 0 0,0 0 0,26 26 16,-26-26-16,53 53 16,-53-53-16,26 0 0,-26 0 0,0 0 0,0 27 15,0-27-15,-27 0 0,80 0 0,-53 0 0,0 0 16,26 0-16,-26 0 0,0 0 16,-26 0-16,78 0 0,-52 0 0,0 0 0,27 0 15,-27 0-15,-1 0 16,28 0-16,-27 26 0,0-26 0,0 27 0,-1-27 15,1 0-15,27 0 0,-27 0 16,0 0-16,0 0 0,26 0 0,-26 0 0,0 0 16,26 0-16,-26 0 0,0 0 0,0 0 0,0 0 15,-27 0-15,27 0 16,0 0-16,0 0 0,0 0 0,-27 0 0,27 0 16,27 0-16,-27 0 0,26 0 15,-26 0-15,0 0 0,0 0 16,0 0-16,26 0 0,-26 0 0,26 0 15,-26 0-15,27 0 0,-28 0 0,1 0 0,27 0 16,-27 0-16,0 0 0,0 0 16,-1 0-16,1 0 0,0 0 0,27 0 0,-54 0 15,27 0-15,0 0 0,0 0 0,-27 0 16,27 0-16,0 0 16,0 0-16,0 0 0,0 0 0,0 0 15,0 0-15,-27 0 0,27 0 16,-26 0-16,25 0 0,-25 0 0,-1 0 0,27 0 15,0 0-15,-26 0 16,26 0-16,-27 0 0,1 0 0,-1 0 16,0 0-16,1 0 15,-1 0-15,1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28:08.6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0,'27'0'94,"26"0"-94,-27 0 0,1 0 0,-1 26 16,54 1-16,25-27 15,-52 26-15,0-26 0,0 0 0,26 0 16,1 26-16,26 1 16,-53-27-16,79 26 0,-53-26 15,1 0-15,-27 0 0,-1 0 16,54 0 0,-53 0-16,80 0 0,-81 0 15,28 0 1,-54 0-16,27 0 0,27 0 15,-54 0 1,0 0-16,27 0 0,-26 0 0,26 0 0,53 0 16,-27 0-1,-26 0-15,0 0 0,53 0 16,-53 0-16,-27 0 0,80 0 16,-27 0-1,-26 0-15,-26 0 0,26 0 16,-27 0-16,27 0 15,0 0-15,-27 0 0,27 0 0,-26 0 16,26 0-16,-1 0 16,28 0-16,-27 0 0,0 0 15,-27 0-15,1 0 0,26 0 0,-1 0 0,28 0 16,-27 0-16,0 0 16,79 0-16,-79 0 0,0 0 0,0 0 0,0 0 15,0 0-15,26 0 16,-26 0-16,0 0 0,0 0 0,0 0 0,26 0 0,-26 0 15,0 0-15,0 0 16,0 0-16,0 0 0,26 0 0,-26 0 0,26 0 16,-26 0-16,26 0 0,-26 0 15,27 0-15,-1 0 0,27 0 0,-27 0 0,1 0 16,-1 0-16,0 0 0,-26 0 0,53 0 16,-26 0-16,-1 0 0,0 0 15,1 0-15,26 0 0,-54 0 0,28 0 0,-27 0 16,26 0-16,1 0 0,-1 0 15,-26 0-15,26 0 0,27 0 0,-27 0 0,-26 0 16,27 0-16,-27 0 16,26 0-16,-26 0 0,26 0 0,-26 0 0,0 0 15,0 0-15,0 0 0,0 0 0,0 0 16,-27 0-16,1 0 0,-1 0 0,1 0 16,-1 0-16,1 0 0,-1 0 0,0 0 0,1 0 15,-1 0-15,1 0 16,-1 0-16,1 0 0,26 0 0,0 0 15,-27 0-15,0 0 0,27 0 16,-26 0-16,26 0 0,-27 0 0,1 0 16,-1-26-16,1 26 0,-1 0 0,1 0 15,-1 0 1,0 0 0,1 0-1,-27-27 48,26 27-48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0:50:37.7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0,'26'0'141,"1"0"-126,25 0-15,28 0 16,-1 0-16,-26 0 0,79 0 0,-105 0 0,158 0 16,-106 0-16,-26 0 0,0 0 0,27 0 15,-27 0-15,-1 0 16,1 0-16,0 0 0,0 0 0,0 0 15,0 0-15,0 0 0,-27 0 0,80 0 0,-53 0 16,-26 0-16,26 0 0,-1 0 0,1 0 16,0 0-16,27 0 0,-27 0 15,-27 0-15,27 0 0,0 0 0,-27 0 0,27 0 16,-26 0-16,26 0 0,0 0 0,-1 0 16,28 0-16,-27 0 0,53 0 15,-53 0-15,26 0 0,27 0 16,-27 0-16,-26 0 15,0 0-15,0 0 0,0 0 0,0 0 0,0 0 16,0 0-16,-1 0 0,1 0 16,0 0-16,0 0 0,-26 0 0,26 0 15,-27 0-15,27 0 0,-27 0 0,1 0 16,26 0-16,-27 0 0,27 0 16,-26 0-16,-1 0 0,1 0 15,25 0-15,-25 0 0,-1 0 16,1 0-16,-1 0 0,1 0 0,-1 0 0,1 0 15,-1 0-15,1 0 16,-1 0-16,0 0 0,1 0 0,-1 0 16,1 0-16,-1 0 15,1 0-15,-1 0 0,1 0 0,-1 0 16,1 0-16,-1 0 16,1 0-1,-1 0 16,0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36:57.6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0,'0'27'16,"53"-27"78,-26 0-79,26 0-15,-1 0 0,1 0 0,0 0 0,-26 0 16,79 0-16,-53 0 16,26 0-16,0 0 0,1 0 0,-1 0 0,27 0 15,-27 0-15,27 0 0,0 0 16,-27 0-16,27 0 0,-27 0 0,54 0 0,-54 0 16,1 0-16,25 0 15,-25 0-15,-1 0 0,27 0 0,0 0 0,-53 0 16,26 0-16,0 0 0,1 0 15,-1 0-15,27 0 0,-27 0 0,1 0 0,-27 0 16,26 0-16,0 0 0,-26 0 0,27 0 0,-27 0 16,0 0-16,26 0 15,-26 0-15,0 0 0,0 0 0,0 0 0,0 0 16,-1 0-16,1 0 0,0 0 16,27 0-16,-27 0 0,-1 0 0,1 0 0,-26 0 15,-1 0-15,27 0 16,0 0-16,-26 0 0,26 0 0,-1 0 0,1 0 15,27 0-15,-54 0 0,27 0 0,0 0 16,-27 0-16,27 0 0,0 0 0,-26 0 16,26 0-16,0 0 0,0 0 0,-1 0 0,1 0 15,0 0-15,0 0 0,-26 0 16,26 0-16,-1 0 0,28 0 0,-54 0 0,27 0 16,27 0-16,-27 0 15,26 0-15,-26 0 0,53 0 0,-53 0 0,26 0 16,-26 0-16,26 0 0,1 0 0,-1 0 0,0 0 15,27 0-15,-53 0 16,26 0-16,-26 0 0,27 0 0,-1 0 0,1 0 16,-28 0-16,28 0 0,26 0 15,-27 0-15,0 0 0,1 0 0,-27 0 0,26 0 16,-26 0-16,0 0 0,0 0 16,26 0-16,-26 0 0,0 0 15,-27 0-15,27 0 0,0 0 0,0 0 16,0 0-16,-26 0 0,-1 0 0,27 0 15,-27 0-15,1 0 0,-1 0 0,27 0 16,-26 0 0,-1 0-16,1 0 0,-1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42:05.7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0 138 0,'0'-26'125,"27"26"-109,-1 0-16,1 0 0,26 0 0,-1 0 16,1 0-16,-26 0 0,52 0 15,-26 0-15,27 0 0,-28 0 0,1 0 0,0 0 16,0 0-16,27 0 0,-28 0 0,1 0 0,0 0 15,0 0-15,0 0 16,0 0-16,0 0 0,0 0 0,0 0 0,0 0 16,-27 0-16,1 0 15,26 0-15,-27 0 0,27 0 0,0 0 0,-27 0 16,27 0-16,0 0 16,0 0-16,0 0 0,0 0 0,0 0 0,26 0 15,-26 0-15,0 0 16,0 0-16,0 0 0,0 0 0,0 0 0,0 0 15,0 0-15,26 0 0,-26 0 0,0 0 0,0 0 16,-27 0-16,27 0 0,-27 0 16,27 0-16,0 0 0,0 0 0,0 0 15,-26 0-15,26 0 0,-1 0 16,-25 0-16,26 0 0,-27 0 0,27 0 0,-26 0 16,-1 0-16,27 0 15,-27 0-15,1 0 0,26 0 0,0 0 0,0 0 16,0 0-16,0 0 0,-1 0 0,1 0 0,-53 26 15,53-26-15,0 26 0,0-26 16,0 0-16,-27 0 0,27 0 0,-26 0 0,26 0 16,0 27-1,-27-27-15,1 0 0,26 0 0,-27 0 0,27 0 16,-27 0-16,27 0 16,-26 0-16,26 0 0,0 0 0,-1 0 15,1 0-15,-26 0 16,26 0-16,-27 0 0,1 0 0,26 0 0,0 0 15,-1 0-15,1 0 0,-26 0 0,-1 0 0,27 0 16,-26 0-16,-1 0 16,1 0-16,-1 0 0,0 0 0,1 0 15,-1 0 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42:48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0 189 0,'27'0'94,"26"0"-94,-27 0 0,27 0 0,-26 0 16,25 0-16,-25 0 0,-1 0 0,1 0 0,-1 0 15,1 0-15,26 0 16,-27 0-16,1 0 0,-1 0 0,1 0 16,25 0-16,-25 0 0,-1 0 15,1 0-15,26 0 0,-27 0 0,1 0 16,-1 0-16,1 0 16,-1 0-16,0 0 0,1 0 0,-1 0 15,1 0-15,-1 0 16,27 0-16,-26 0 0,-1 0 0,1 0 0,-1 0 15,1 0-15,-1 0 16,0 0-16,1 0 0,-1 0 0,1-26 16,-27-1-16,26 27 0,1 0 0,-1 0 15,1 0-15,-1 0 0,1 0 16,-1 0-16,0 0 0,1 0 16,-1-26-16,1 26 0,-1 0 15,1 0-15,-1 0 16,1 0-16,-1 0 0,1 0 0,-1 0 15,1 0-15,-1 0 16,27 0-16,-27 0 0,1 0 0,-1 0 16,27 0-16,-26-27 15,26 27-15,-27-26 0,0 26 0,1 0 16,-1 0-16,1 0 0,-1 0 16,27 0-16,-26 0 0,-1 0 0,27 0 0,-26 0 15,-1 0-15,0 0 0,1 0 0,-1 0 16,1 0-16,26 0 15,-27 0-15,1 0 0,-1 0 0,27 0 16,-27 0-16,1 0 0,26 0 16,-27 0-16,1 0 0,-1 0 0,27 0 0,-26 0 15,26 0-15,-1 0 16,28 0-16,-27 0 0,0 0 0,0 0 0,-27 0 16,27 0-16,0 0 0,0 0 15,0 0-15,0 0 0,0 0 0,-27 0 0,27 0 16,0 0-16,0 0 0,-27 0 0,27 0 0,0 0 15,0 0-15,-27 0 16,27 0-16,0 0 0,0 0 0,0 0 0,0 0 0,-27 0 16,80 0-16,-53 0 15,0 0-15,0 0 0,-27 0 0,27 0 16,-26 0-16,-1 0 16,27 0-16,-26 0 0,26 0 0,-27 0 0,1 0 15,25 0-15,1 0 16,-26 0-16,-1 0 0,1 0 0,-1 0 0,1 0 15,-1 0 1,1 0-16,-1 0 0,0 0 16,1 0-16,-1 0 0,1 0 31,-1 0-31,1 0 0,-1 0 0,1 0 16,-1 0-1,1 0-15,-1 0 0,27 0 0,-27 0 0,1 0 16,-1 0-1,1 0-15,-1 0 0,1 0 0,-1 0 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43:37.5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0,'0'27'46,"0"-1"-30,27-26-16,26 0 16,-27 0-16,27 0 15,0 0-15,0 0 0,0 0 16,0 0-16,0 0 0,0 0 0,0 0 16,26 0-16,-26 0 0,26 0 0,1 0 0,25 0 15,-25 0-15,-1 0 16,1 0-16,-1 0 0,27 0 0,-80 0 0,80 0 0,-27 0 15,1 0-15,-1 0 0,27 0 0,-80 0 0,80 0 16,-26 0-16,-1 0 16,0 0-16,54 0 0,-27 0 0,-27 0 0,53 0 15,-26 0-15,53 0 0,-27 0 16,-53 0-16,1 0 0,-1 0 0,-26 0 0,0 0 16,53 0-16,-80 0 15,27 0-15,53 0 0,-79 0 0,25 0 0,1 0 16,0 0-16,0 0 0,0 0 0,0 0 0,-27 0 15,27 0-15,27 0 0,-27 0 16,-27 0-16,1 0 0,26 0 0,-27 0 0,0 0 16,27 0-16,-26 0 15,-1 0-15,1 0 0,-1 0 0,1 0 16,-1 0-16,1 0 0,-1 0 16,0 0-16,1 0 15,-1 0-15,1 0 0,-1 0 31,1 0 94,-1 0-109,27 0-16,-26 0 0,26 0 16,-1 0-16,1 0 0,27 0 0,-1 0 15,-26 0-15,26 0 0,1 0 0,26 0 0,-1 0 16,-25 0-16,52 0 16,-53 0-16,1 0 0,-1 0 0,27 0 0,-79 0 15,78 0-15,-25 0 0,-1 0 16,-26 0-16,26 0 0,-26 0 0,27 0 0,-27 0 15,26 0-15,-26 0 0,0 0 0,0 0 0,0 0 16,0 0-16,-1 0 16,-25 0-16,-1 0 0,27 0 0,-26 0 15,-1 0-15,1 0 16,-27-26 93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43:58.2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44:24.9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0 265 0,'27'0'78,"52"0"-78,53-26 0,-26 26 0,27 0 0,25-27 16,-52 27-16,53 0 0,0 0 16,26 0-16,-26 0 0,52 0 0,-52 0 0,53 0 15,52 0-15,-52 0 0,26 0 16,27 0-16,-54 0 0,1 0 0,53 0 16,-54 0-16,1 0 0,0 0 15,26 0-15,-27 0 0,-52 0 0,53 0 0,-1 0 16,-52 0-16,53 0 0,-27 0 0,-26 0 0,-53-26 15,79 26-15,-79-27 16,26 1-16,0-1 0,-26 27 0,-26-53 0,25 27 16,-25 26-16,-27 0 0,0 0 15,-27 0-15,0 0 0,1-26 0,26 26 0,-27 0 16,1 0-16,-1 0 16,1 0-16,-1 0 46,1 0-46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47:41.9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4:48.8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83 0,'26'0'125,"1"0"-125,26 0 15,-27 0-15,27 0 0,0 0 16,-26 0-16,26 0 0,-27 0 0,0 0 0,27 0 15,0 0-15,0 0 0,0 0 16,-26 0-16,25 0 0,-25 0 0,26 0 16,-27 0-16,27 0 0,0 0 15,-26 0-15,-1 0 0,1 0 0,25 0 16,1 0-16,-26 0 0,-1 0 0,1-27 16,52 27-1,-52 0-15,-1 0 0,53 0 16,-52 0-16,26 0 15,0 0-15,-27 0 0,1 0 16,-1 0-16,1 0 16,-1-26-16,0 26 0,1 0 0,-1 0 15,1 0 1,26 0-16,-27 0 16,1 0-16,-1 0 15,1 0-15,-1 0 0,0 0 0,1 0 0,-1 0 16,27 0-16,-26 0 0,-1 0 0,1 0 15,-1 0 1,1 0-16,-1 0 0,1 0 16,-1 0-16,0 0 15,1 0-15,-1 0 0,27 0 16,-26 0-16,-1 0 16,1 0-16,-1 0 15,1 0-15,-1 0 16,0 0-1,1 0-15,-1 0 16,1 0 47,-1 0-48,1 0 1,-1 0-16,1 0 0,-1 0 15,1 0 1,-1 0-16,1 0 0,-27-27 109,26 27-93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47:51.0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0,'27'0'125,"-1"0"-125,1 0 0,25 0 0,1 0 16,0 0-16,0 0 0,0 0 15,0 27-15,-26-27 0,25 26 0,1-26 16,-26 0-16,26 0 0,0 0 16,0 27-16,-1-27 0,1 0 0,27 0 0,-27 0 15,26 0-15,-26 0 0,0 0 0,53 0 0,-80 0 16,27 0-16,53 0 0,-80 0 15,80 0-15,-26 0 0,-1 0 0,0 0 0,27 0 16,-26 0-16,-1 0 16,0 0-16,1 0 0,26 0 0,-1 0 0,-25 0 15,52 0-15,-53 0 0,1 0 16,-1 0-16,27 0 0,0 0 0,-53 0 0,26 0 16,0 0-16,27 0 15,-26 0-15,-1 0 0,-26 0 0,0 0 0,26 0 16,-26 0-16,0 0 0,0 0 0,0 0 0,26 0 15,-26 0-15,-26 0 0,-1 0 16,27 0-16,0 0 0,0 0 0,0 0 0,-27 0 16,27 0-16,-26 0 15,-1 0-15,1 0 0,25 0 0,-25 0 0,-1 0 16,1 0-16,-1 0 0,1 0 16,-1 0-16,1 0 0,-1 0 0,1 0 15,-1 0-15,1 0 0,-1 0 16,0 0-1,1 0-15,-1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47:52.7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0 186 0,'52'27'63,"-25"-27"-63,26 0 0,0 0 0,0 0 15,26 0-15,-26 0 0,26 0 0,-26 0 0,27 0 16,-1 0-16,0 0 0,54 0 16,-54 0-16,0 0 0,54 0 0,-54 0 0,0 0 15,1 0-15,-27 0 16,0 0-16,0 0 0,26 0 0,27 0 0,-27 0 16,-26 0-16,26 0 0,-26-27 15,0 27-15,0 0 0,27 0 0,-28 0 0,-25 0 16,26-26-16,0 26 0,-27-26 0,1-1 0,26 27 15,0 0-15,-1 0 16,-25 0-16,26-26 0,-27 26 0,27-27 0,0 27 16,0 0-16,-27 0 15,27 0-15,-26 0 0,-1 0 16,1 0-16,26-26 0,-27 26 16,1 0-16,-1 0 0,1 0 0,-1 0 15,0 0-15,1 0 0,-1 0 0,1 0 16,-27-27-16,26 27 0,1 0 15,-1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0:50:26.2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0,'0'-27'172,"26"27"-172,1 0 0,-1 0 0,1 0 15,-1 0-15,1 0 16,-1 0-16,0 0 0,1 0 0,26 0 0,0 0 16,0 0-16,0 0 0,-27 0 15,27 0-15,0 0 0,0 0 0,-27 0 16,27 0-16,-26 0 0,-1 0 0,1 0 16,25 0-16,-25 0 0,26 0 15,-27 0-15,1 0 0,26 0 0,0 0 0,-27 0 16,27 0-16,0 0 0,0 0 15,-27 0-15,1 0 0,26 0 0,0 0 0,-27 0 16,27 0-16,0 0 16,0 0-16,-27 0 0,1 0 0,26 0 0,-27 0 15,27 0-15,0 0 0,-27 0 0,27 0 0,0 0 16,-26 0-16,-1 0 16,27 0-16,-27 0 0,27 0 0,0 0 0,0 0 15,0 0 1,0 0-16,-26 0 0,25 0 0,-25 0 0,-1 0 15,27 0-15,-26 0 16,26 0-16,-27 0 0,27 0 0,-27 0 16,1 0-16,-1 0 0,27 0 0,-26 0 15,-1 0-15,1 0 0,-1 0 0,1 0 16,-1 0-16,1 0 0,-1 0 0,0 0 16,1 0-16,-1 0 0,27 0 15,-26 0-15,-1 0 0,1 0 0,-1 0 16,1 0-16,-1 0 15,0 0-15,1 0 0,26 0 0,-27 0 16,1 0-16,-1 0 0,1 0 16,-1 0-16,1 0 0,-1 0 0,1 0 15,-1 0-15,27 0 0,-27 0 16,27 0-16,-26 0 0,-1 0 16,1 0-16,-1 0 0,1 0 0,-1 0 15,0 0-15,1 0 0,-1 0 16,1 0-1,-1 0-15,1 0 63,-1 0-47,1 0-16,-1 0 15,1 0-15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3:59.3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46 0,'26'0'78,"27"0"-78,0 0 0,0 0 16,27 0-16,25 0 15,-25 0-15,-27 0 0,26 0 0,-26 0 0,26 0 16,1 0-16,-1 0 0,27 0 16,-27 0-16,1 0 0,-1 0 0,53 0 15,-52 0-15,-1 0 0,0 0 0,1 0 16,26 0-16,-27 0 0,-26 0 0,26 0 15,1 0-15,-27 0 0,0 0 0,-1 0 0,28 0 16,-27 0-16,0 0 0,0 0 16,0 0-16,-1 0 0,1 0 0,-26 0 0,26 0 15,-27 0 1,27 0-16,-26 0 0,-1 0 0,0 0 0,1 27 16,-1-27-16,27 26 0,-26-26 0,-1 0 0,1 0 15,-1 0-15,27 0 16,-26 0-16,25 0 0,-25 0 0,26 0 0,-27 0 15,1 0-15,26 0 16,-27 0-16,27 0 0,-27 0 0,1 0 0,-1 0 16,27 0-16,-26 0 0,26 0 15,0 0-15,-27 0 0,1 0 0,25 0 0,1 0 16,0 0-16,0 0 16,27 0-16,-28 0 0,1 0 0,0 0 0,0 0 15,27 0-15,-1 0 0,-26 0 0,26 0 0,-26 0 16,0 0-16,53 0 0,-80 0 15,27 0-15,0 0 0,0 0 0,27 0 0,-28 0 16,1 0-16,27 0 16,-27 0-16,52 0 0,-78 0 0,26 0 0,0 0 15,0 0-15,26 0 0,-26 0 16,0 0-16,0 0 0,26 0 0,-26 0 0,0 0 16,0 0-16,26 0 0,-26 0 15,0 0-15,27 0 0,-28 0 0,1 0 16,0 0-16,27 0 0,-27 0 0,-1 0 0,28 0 15,26 0-15,-53 0 0,26 0 16,-26 0-16,26 0 0,-26 0 0,27 0 0,-1 0 16,-26 0-16,0 0 15,26 0-15,-26 0 0,26 0 0,-26 0 0,0 0 16,0 0-16,0 0 0,0 0 16,0 0-16,-27 0 0,27 0 0,-26 0 0,-1 0 15,27 0-15,0 0 0,0 0 16,0 0-16,0 0 0,0 0 0,-27 0 15,1 0-15,-1 0 0,1 0 0,-1 0 16,0 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7:33.1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5631 0,'-27'0'31,"1"0"0,26-26-31,0-27 0,0-26 0,26 26 0,1 0 16,-1 0-16,1 0 15,-1 0-15,53-26 0,-52 26 0,-1 0 0,1 0 16,-1 0-16,27 0 0,-26 0 0,-1-26 0,27 26 16,-27 0-16,1-53 15,26 53-15,-27-26 0,1 26 0,52-53 0,-26 53 0,-26-26 16,25-1-16,1-26 15,27 27-15,-27-27 0,0 27 0,-1 0 0,54-27 16,-53 26-16,0 27 16,0-52-16,26 25 0,-26 27 0,-26 0 0,26 0 0,-27 1 15,27-54-15,-26 53 0,25 0 0,-25 0 16,52 0-16,-52 0 0,26 0 16,-27 0-16,27 0 0,-26 0 15,25-26-15,-25 26 0,-1 0 0,27 27 16,-26-27-16,26 0 0,0 0 0,-1 0 0,1 0 15,0 0-15,-26 27 0,26-27 16,0 26-16,-27-25 0,27 25 0,-27-26 0,1 27 16,-27-1-16,53-26 15,0 0-15,26 27 0,-52-27 0,25 0 0,1 27 16,0-27-16,0-27 0,0 54 0,0-27 0,26 27 16,1-27-16,-27 26 0,0-26 15,26 27-15,-26-1 0,0 1 0,0-1 0,0 1 16,0-1-16,-27 1 0,27 0 15,-27 26-15,1-27 0,26 1 0,-27 26 16,-26-27-16,53 27 0,-26-26 16,26 26-16,-1-27 0,1 1 0,0-1 0,0 1 15,0 26-15,27-27 0,-28 1 0,54 26 0,-53-26 16,27-1-16,-28 27 0,28-26 16,-1 26-16,27-27 0,-27 27 0,1-26 15,-1 26-15,1 0 0,25 0 16,-52-27-16,27 27 0,-1-26 0,0 26 0,27 0 15,-26-27-15,-1 27 16,0 0-16,54 0 0,-54 0 0,53 0 0,-26-53 16,26 53-16,27-26 0,-53-1 15,26 27-15,-26 0 0,0 0 0,-27 0 16,27 0-16,27 0 0,-28 0 0,28 0 16,-54 0-16,27 0 0,0 0 0,0 0 15,-27 0-15,80 0 0,-80 0 0,53 0 0,-52 0 16,-1 0-16,27 0 0,-27 0 15,1 0-15,-27 0 0,-1 0 0,28 0 0,-1 0 16,1 0-16,25 0 0,-25 0 16,-1 0-16,1 0 0,-1 0 0,53 0 15,-52 0-15,52 0 0,-26 0 0,26 0 0,-26 0 0,26 0 16,-52 0-16,25 0 16,-25 0-16,52 0 0,-26 0 15,0 0-15,0 0 0,-27 0 0,53 0 16,-26 0-16,0 0 0,-27 0 0,-26 0 0,27 0 15,-1 0-15,53 0 0,-52 0 16,-1 0-16,0 27 0,54-27 0,-54 26 0,53-26 16,-52 27-16,-1-27 15,0 53-15,27-53 0,-26 26 0,-27-26 0,-1 27 0,1-27 16,0 0-16,0 0 0,0 26 0,0-26 16,0 27-16,0-1 0,0-26 15,0 27-15,-27-27 0,27 26 0,0-26 0,-27 26 16,27-26-16,0 27 0,0-1 15,0 1-15,26-27 0,-26 26 0,27 1 16,-54-27-16,27 26 0,27 1 16,-1-27-16,-26 26 0,0-26 0,0 27 0,0-1 15,-1-26-15,28 26 0,-27 1 0,0-27 0,0 0 16,0 26-16,-1 1 16,1-27-16,0 26 0,27 1 0,-27-1 0,-1-26 0,54 27 15,-26-1-15,-1-26 16,-26 27-16,26-1 0,27 27 0,-26 0 0,-28-27 15,28 1-15,26 26 16,-27-53-16,0 26 0,-26 27 0,53 0 16,-53-27-16,0 1 0,0-1 0,0 1 15,26 26-15,-52-27 0,26-26 0,-27 27 0,27-27 16,0 53-16,0 0 0,-27-27 0,27 0 0,-53 1 16,53-1-16,0 27 15,26-26-15,-52 26 0,26 26 0,-27-79 0,1 53 16,52 0-16,-26 26 0,-27-79 15,27 53-15,-53-26 0,27 26 0,-1-1 0,27-25 16,-26 26-16,-1-27 0,1 27 16,25-26-16,-25 26 0,-1-1 0,1-25 0,-1 26 15,27 0-15,-26-27 0,26 27 0,-27 0 16,1 0-16,25-27 0,-25 27 16,26 0-16,0 0 0,-27 0 15,54 0-15,-28 0 0,-25-27 0,-27 27 0,53 0 16,-27 0-16,-26-26 0,27 26 0,-1-27 0,1 27 15,-27-27-15,26 27 16,1-26-16,-1 26 0,-26-27 0,27 1 16,-27 25-16,0 1 15,26 0-15,-26-26 0,0 26 0,0 0 0,0 0 16,0-1-16,0 28 0,26-27 0,-26 0 16,27 0-16,-27-1 0,26 1 15,1 0-15,-27 0 0,26 0 0,-26-26 0,0 26 16,0-1-16,27-52 15,-27 53-15,26 0 0,1 0 0,-27-26 16,26 26-16,-26-27 0,27 0 0,-27 1 16,0-1-16,0 1 0,0 26 0,0-27 0,26 1 15,-26-1-15,26 1 0,1-1 0,-27 1 16,0 25-16,0-25 0,0-1 16,26 1-16,1-27 0,-27 26 0,26 1 0,-26-1 15,0 1-15,0-1 16,27-26-16,-27 27 0,26-1 0,-26 0 0,0 1 15,0-1-15,27 1 16,-27-1-16,26 27 0,-26-26 0,27-1 16,-27 1-16,26-27 15,-26 26-15,0 1 0,27-1 0,-27 0 16,0 1-16,0-1 0,0 1 16,0-1-1,0 1-15,26-1 0,0 1 16,1-1-16,-27 1 15,0 25-15,0-25 0,0-1 0,26 1 16,-26-1 0,27 1-1,-27-1-15,0 1 16,0-1 15,26 1-15,1-27 46,-1 0-30,1 26-17,-1-26 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7:35.5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0,'26'53'0,"1"-27"0,26 27 0,-27-53 0,1 53 16,52 0-16,-26 27 0,-27-28 15,27 1-15,-26-26 0,-1 26 0,27 0 16,0 0-16,0 0 0,-27-1 0,27 1 16,0 0-16,0 0 0,0 53 15,0-53-15,0 26 0,0-26 0,0 0 0,0 27 16,26-28-16,0 28 0,-26-27 0,27 26 16,25 0-16,-25-26 0,-27 0 0,53 27 0,-27-27 15,27 0-15,-27 52 0,1-78 16,25 52-16,-25-26 0,52 26 0,-53-26 15,27 0-15,-26 0 0,-1 27 16,53-27-16,-52-27 0,52 53 0,0 1 0,53-1 16,-52 0-16,-1-26 15,0 27-15,-52-27 0,26 0 0,26 26 0,-26-26 16,26-27-16,0 54 0,-52-54 0,52 27 16,0 26-16,1-52 0,-1 26 0,-53-27 15,53 54-15,1-27 0,-1 26 0,-26-53 16,26 27-16,-26-26 0,0 52 15,0-52-15,0 26 0,26-27 0,-53 53 0,53-52 16,1 26-16,-1-27 0,-53 27 16,27-26-16,0-1 0,0 1 0,26-1 0,1 53 15,-28-79-15,1 27 0,-26-1 0,-1 1 0,27-1 16,-27-26-16,-26 27 0,26-1 16,-26 1-16,0-27 0,27 26 15,-27-26-15,-1 26 0,1 1 0,0-27 16,0 26-16,0-26 0,0 27 0,0-1 0,0-26 15,-27 27-15,27-27 16,-26 0-16,26 0 0,-27 0 0,1 0 0,25 0 0,-25 26 16,26-26-16,0 0 15,-27 0-15,27 0 0,0 27 0,-26-27 16,-1 26-16,0-26 0,1 0 0,-1 0 0,1 0 16,-1 0-16,1 0 15,-1 0-15,1 0 0,-1 0 16,1 0-16,-1 0 15,0 0-15,1 0 0,-1 0 0,1 0 16,-1 0 0,27 0-16,-26 0 0,26 0 0,-27 0 15,1 0-15,-1 0 0,27 0 0,-27-26 0,27-1 0,-26 1 0,-1 26 16,27-27-16,-26 1 16,25 26-16,1-27 0,-26 1 0,26-1 0,-27 1 15,27 0-15,0-1 16,-26 1-16,25-27 0,-52 26 0,53-26 0,-26 53 15,-1-26-15,27-1 0,0 1 16,0-27-16,0 27 0,-27-1 0,1 1 0,26-1 16,-27 1-16,1-27 0,-1 26 15,1 1-15,26-1 0,-27-25 0,0 52 16,1-27-16,-1 1 0,27-1 0,0 1 0,-53-1 16,53 1-16,-26-1 0,25 1 15,-25-27-15,-1 27 0,1 26 0,-1-27 0,-26 1 16,53-1-16,-26-26 15,-1 27-15,1-1 0,-1 1 0,27-1 0,-27-26 16,27 27-16,-26-27 0,-1 27 16,1 26-16,-27-27 0,26 1 0,27-1 0,-26-26 15,25 0-15,-25 27 0,-1-27 16,1 27-16,-1-1 0,27-26 16,-26 27-16,-1-1 0,1-26 0,-1 0 15,1-26-15,-1 26 0,-26 27 0,26-27 16,1 0-16,-1 0 0,1 27 0,-1-27 0,-26 26 15,27 1-15,-1-1 16,-26 1-16,27-1 0,-1-26 0,-26 27 0,0-1 0,27 1 16,-27 0-1,0-27-15,79 0 0,-79 26 0,0 1 16,26-1-16,-26 1 0,0-27 0,0 27 0,27-1 16,-1 1-16,-26-1 15,27 1-15,-27-1 0,26-26 0,1 27 16,-27-27-16,26 26 0,-26 1 15,0 0-15,27-1 0,-27-26 0,26 27 0,-26-27 16,27 26-16,-1 1 0,-26-1 16,26 1-16,-26 0 0,0-27 15,0 26-15,27-26 0,-1 27 0,-26-1 0,0 1 16,0-27-16,27 26 0,-27 1 16,26 0-16,-26-1 0,27 1 0,-27-1 0,0 1 15,26-1-15,-26-26 16,0 27-16,27-1 0,-1 1 15,-26 0-15,0-1 0,0 1 16,0-1-16,27-26 16,-1 27-1,-26-1-15,0 1 0,26 26 0,-26-27 16,27 1-16,-27-27 0,26 27 0,-26-1 0,27 27 16,-27-26-16,26-1 0,-26 1 15,0-1 16,0 1-31,27 26 0,-27-27 16,0 1 281,0-1-266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8:42.0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0 106 0,'53'0'156,"0"0"-156,0 0 16,0 0-16,0 0 0,26 0 0,1 0 0,-27 0 15,26 0-15,27 0 0,-27 0 0,1 0 0,-1 0 16,0 0-16,27 0 16,-27 0-16,1 0 0,-1 0 0,-26 0 0,0 0 0,26 0 15,-52 0-15,26 0 16,0 0-16,26 0 0,0 0 0,-26 0 0,53-27 0,-53 27 15,27 0-15,-1 0 16,0-26-16,-26 26 0,27-27 0,25 27 0,-52 0 16,27 0-16,-27 0 15,0 0-15,26 0 0,-26 0 0,0 0 0,0 0 16,0 0-16,26 0 0,-26 0 0,0 0 0,0 0 16,-27 0-16,27 0 0,-26 0 15,25 0-15,-25 0 0,26 0 16,0 0-16,0 0 0,-27 0 0,27 0 0,53 0 15,-80 0-15,27 0 0,0 0 0,53 0 16,-80 0-16,80 0 0,-53 0 16,27 0-16,-1 0 0,0 0 0,-26 0 0,0 0 15,0 0-15,0 0 0,26 0 0,-26 0 0,-26 0 16,26 0-16,0 0 16,-1 0-16,-25 0 0,26 0 0,0 0 0,0 0 15,-27 0-15,27 0 16,-26 0-16,-1 0 0,27 0 0,0 0 15,-27 0 1,1 0 0,-27-26 93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8:43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0,'0'26'78,"26"-26"-78,27 0 16,0 0-16,0 0 15,0 0-15,0 0 0,-27 0 0,1 0 0,26 0 16,-1 0-16,1 0 0,0 0 15,-26 0-15,26 0 0,0 0 0,-1 0 16,1 0-16,0 0 16,0 0-16,0 0 0,-26 0 0,26 0 0,-1 0 15,-25 0-15,-1 0 0,27 0 0,0 0 0,0 0 16,-26 0-16,25 0 0,1 0 16,0 0-16,0 0 0,0 0 15,-26 0-15,26 0 0,-1 0 16,1 0-16,-26 0 0,-1 0 0,27 0 0,0 0 15,0 0-15,0 0 0,26 0 16,-26 0-16,0 0 0,27 0 0,-28 0 16,1 0-16,27 0 0,-27 0 15,26 0-15,-26 0 0,0 0 0,26 0 0,-26 0 16,53 0-16,-53 0 0,-27 0 0,80 0 0,-53 0 16,26 0-16,-26 0 15,0 0-15,0 0 0,-26 0 0,26 0 0,52 0 16,-78 0-16,26 0 0,53 0 15,-53 0-15,-27 0 0,27 0 0,0 0 0,26 0 16,-26 0-16,0 0 16,0 0-16,0 0 0,0 0 0,0 0 0,26 0 15,-26 0-15,0 0 0,0 0 16,-27 0-16,27 0 0,0 0 0,-26 0 0,26 0 16,-1 0-16,1 0 0,-26 0 0,26 0 0,0 0 15,-27 0-15,1 0 16,25 0-16,1 0 0,-26 0 0,26 0 0,0 0 15,0 0-15,0 0 0,-1 0 16,1 0-16,0 0 0,-26 0 0,79 0 0,-54 0 16,-25 0-16,26 0 15,0 0-15,0 0 0,0 0 0,0 0 0,-27 0 16,27 0-16,0 0 0,-27 0 0,1 0 16,-1 0-16,1 0 0,-1 0 15,1 0-15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8:45.5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0,'-27'0'93,"27"27"-93,80-1 16,-27-26-16,52 0 0,-25 0 0,-27 0 16,0 0-16,26 0 15,-26 0-15,0 0 0,26 0 0,-26 0 0,0 0 0,26 0 16,-26 0-16,0 0 0,0 0 0,0 0 16,-26 0-16,25 0 0,1 0 15,53 0-15,-79 0 0,26 0 0,-1 0 16,1 0-16,0 0 0,0 0 15,0 0-15,0 0 0,0 0 0,0 0 0,0 0 16,26 0-16,-26 0 0,0 0 16,0 0-16,26 0 0,-26 0 0,27 0 0,-27 0 15,-1 0-15,1 0 0,0 0 16,-26 0-16,26 0 0,-27 0 16,1 0-16,25 0 0,-25 0 0,-1 0 15,27 0-15,-26 0 16,26 0-16,-27 0 0,1 0 15,-1 0-15,1 0 16,-1 0-16,0 0 0,1 0 16,-1 0-1,1 0-15,-1 0 0,1 0 0,-1 0 16,1 0 0,-1 0-1,1 0-15,-1 0 0,0 0 16,1 0-1,-1 0 1,1 0-16,-1 0 16,1 0-16,-1 0 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8:47.3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0,'26'0'63,"0"0"-63,1 0 0,26 0 15,-27 0-15,27 0 0,0 0 0,0 0 0,0 0 16,0 0-16,26 0 15,-26 0-15,0 0 0,0 0 0,26 0 0,-26 0 16,0 0-16,0 0 0,26 0 16,-26 0-16,0 0 0,0 0 0,0 0 15,0 0-15,-26 0 0,25 0 0,1 0 16,0 0-16,0 0 0,27 0 16,-54 0-16,27 0 0,-27 0 0,27 0 15,0 0-15,0 0 16,-26 0-16,26 0 0,-27 0 0,27 0 0,-27 0 15,27 0-15,-26 0 16,-1 0-16,27 0 0,-26 0 0,-1 0 0,0 0 16,54 0-16,-27 0 15,0 0-15,26 0 0,-26 0 0,26 0 0,1 0 16,26 0-16,-27 0 0,0 0 0,1 0 0,52 0 16,-53 0-16,1 0 0,-1 0 15,27 0-15,0 0 0,-27 0 0,1 0 16,25 0-16,-25 0 0,-1 0 15,0 0-15,1 0 0,26 0 0,-53 0 16,26 0-16,0 0 0,27 0 16,0 0-16,-27 0 0,1 0 0,-1 0 0,53 0 15,-52 0-15,26 0 0,-1 0 0,-25 0 0,-1 0 16,-26 0-16,27 0 0,-28 0 16,28 0-16,-27 0 0,0 0 0,0 0 0,-1 0 15,1 0-15,0 0 16,0 0-16,0 0 0,-26 0 0,-1 0 0,1 0 15,-1 0-15,0 0 0,1 0 16,-1 0-16,1 0 0,-1 0 0,27 0 16,-26 0-16,-1 0 15,1 0-15,-1 0 0,0 0 16,1 0-16,-1 0 0,1 0 16,-1 0-1,1 0 1,-1 0-1,1 0-15,-1 0 16,1 0-16,-1 0 16,1 0-16,-1 0 15,0 0-15,1 0 16,-1 0-16,1 0 16,-1 0-16,1 0 15,-1 0-15,1 0 16,-1 0-16,1 0 15,-1 0 1,0 0-16,1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8:49.6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0,'27'0'47,"-1"0"-31,27 0-16,-26 0 15,-1 0-15,1 0 0,26 0 0,-27 0 16,1 0-16,-1 0 16,0 0-16,1 0 0,-1 0 0,1 0 0,-1 0 15,1 0-15,-1 0 0,1 0 16,26 0-16,-27 0 0,0 0 16,1 0-16,-1 0 0,27 0 0,0 0 15,0 0-15,0 0 0,0 0 16,0 0-16,-27 0 0,27 0 0,0 0 0,0 0 0,0 0 15,0 0-15,-27 0 16,27 0-16,0 0 0,0 0 0,27 0 0,-28 0 16,1 0-16,0 0 15,-26 0-15,79 0 0,-54 0 0,1 0 0,27 0 16,-27 0-16,26 0 0,-26 0 0,26 0 0,-26 0 16,0 0-16,27 0 0,-28 0 15,28 0-15,-1 0 0,-26 0 0,27 0 0,-28 0 16,54 0-16,-53 0 15,27 0-15,-1 0 0,-26 0 0,26 0 0,1 0 16,-1 0-16,-26 0 16,53 0-16,-80 0 0,133 0 0,-80 0 15,-26 0-15,106 0 0,-133 0 16,80 0-16,-53 0 16,0 0-16,0 0 0,0 0 0,79 0 15,1 0-15,-81 0 16,1 0-16,27 0 0,-27 0 0,26 27 15,-26-27-15,53 26 16,-27-26-16,27 0 0,-27 0 0,-26 0 0,80 0 16,-28 0-1,54 0-15,-79 0 0,25 27 0,28-27 16,-54 0-16,0 0 0,1 0 16,26 0-16,52 0 15,-78 0-15,105 0 0,-132 0 0,26 0 16,1 0-16,-1 0 15,53 0-15,-26 0 0,53 0 16,-27 0-16,-26 0 16,-53 0-16,26 0 0,-26 0 15,0 0-15,53 0 0,0 0 0,26 0 16,-53 0 0,1 0-16,-1 0 0,106 0 0,-79 0 15,27 0-15,25 0 16,1 0-16,211 0 0,-211 0 0,-27 0 0,27 0 15,-53 0-15,53 0 0,-27 0 16,-26 0-16,26 0 0,27 0 0,-53 0 0,-27 0 16,53 0-16,-52 0 15,-1 0-15,1 0 0,25 0 0,-52 0 0,0 0 16,-26 0-16,52 0 0,-26 0 0,0 0 16,-27 0-1,1 0-15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2:58:51.2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 0,'-26'0'31,"52"0"31,27 0-62,-27 0 0,80 0 0,-53 0 16,27 0-16,-1 0 0,27 0 16,0 0-16,-1 0 0,-25 0 0,158 0 15,-79 0-15,26 0 0,27 53 0,52-53 16,-105 0-16,238 26 16,-186 27-16,-52-53 0,26 26 0,-26-26 0,212 0 15,-239 0 1,53 0-16,106 0 0,-132 0 0,132 0 15,-185 0-15,-27 0 16,159 0-16,-158 0 0,52 0 0,27 0 16,-53 0-1,-54 0-15,28 0 0,-27 0 0,0 0 0,-27 0 0,27 0 16,0 0-16,0 0 0,0 0 0,0 0 0,0 0 16,0 0-16,-1 0 0,1 0 15,0 0-15,0 0 0,27 0 0,-28 0 16,-25 0-16,-1 0 0,80 0 15,-79 0-15,26 0 0,0 0 0,-1 0 0,1 0 16,27 0-16,-27 0 16,52 0-16,-52 27 0,-26-27 0,52 26 0,1-26 15,-1 0-15,-26 27 0,26-27 0,1 26 0,78 1 16,-25-27 0,-54 0-16,0 0 0,27 26 15,-26-26-15,-1 0 0,0 0 0,-26 0 16,27 0-16,-1 0 0,27 0 0,0 0 15,-53 0 1,26 0-16,27 0 0,26 0 0,0 0 16,1 0-1,-80 0-15,0 0 0,-1 0 0,1 0 0,27 0 16,-27 0-16,0 0 0,0 0 0,-1 0 0,28 0 16,-27 0-16,-27 0 15,27 0-15,0 0 0,0 0 0,0 0 0,-27 0 16,1 0-16,26 0 0,-27 0 15,27 0-15,-26 0 0,-1 0 0,0 0 0,27 0 16,-26 0-16,26 0 16,0 0-16,0 0 0,-27 0 15,0 0-15,1 0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06:02.9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0,'27'0'109,"25"0"-93,1 0-16,53 0 0,-26 0 16,-1 0-16,0 0 0,54 0 0,-54 0 0,0 0 15,54 0-15,-54 0 16,0 0-16,1 0 0,52 0 0,-53 0 15,1 0-15,52 0 0,-52 0 0,-1 0 16,0 0-16,1 0 0,-27 0 0,26 0 0,-26 0 16,53 0-16,-53 0 15,-27 0-15,27 0 0,0 0 0,0 0 0,0 0 16,0 0-16,0 0 0,-1 0 0,1 0 0,27 0 16,-27 0-16,0 0 0,26 0 15,-26 0-15,0 0 0,0 0 0,0 0 0,0 0 16,26 0-16,-26 0 15,0 0-15,26 0 0,-26 0 0,0 0 0,0 0 16,0 0-16,0 0 16,0 0-16,0 0 0,-1 0 0,-25 0 0,26 0 15,0 0-15,-27 0 0,27 0 0,-26 0 0,26 0 16,-1 0-16,1 0 16,0 0-16,-26 0 0,52 0 15,-52 0-15,25 0 0,1 0 0,0 0 0,-26 0 16,26 0-16,26 0 0,-26 0 0,26 0 0,-26 0 15,0 0-15,27 0 16,-28 0-16,1 0 0,27 0 0,-27 0 0,0 0 16,0 0-16,-1 0 0,1 0 15,0 0-15,0 0 0,0 0 0,0 0 0,0 0 16,0 0-16,-27 0 16,1 0-16,-1 0 0,27 0 0,0 0 15,-26 0-15,-1 0 0,0 0 0,1 0 16,-1 0-16,1 0 15,26 0-15,-27 0 0,1 0 0,-1 0 0,1 0 16,-1 0 0,0 0-16,1 0 0,-1 0 0,27 0 15,-26 0-15,-1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0:50:31.3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0 112 0,'0'26'140,"27"-26"-124,-1 0-16,27 0 15,0 0-15,-27 0 0,27 0 0,-26 0 0,-1 0 16,1 0 0,26 0-16,-27 0 0,0 0 0,1 0 0,-1 0 15,1 0-15,-1 0 16,1 0-16,-1 0 0,1 0 16,-1 0-1,1 0-15,-1 0 16,0 0-16,1 0 0,-1 0 31,1 0-31,-1 0 0,1 0 0,-1 0 16,1 0-16,-1 0 0,1 0 0,-1 0 15,1 0-15,-1 0 16,0 0-16,1-26 0,-1-1 16,1 27-16,-1 0 15,1 0-15,-1 0 0,1-26 16,-1 26-16,27 0 15,-27 0-15,1 0 0,-1 0 16,1 0-16,-1 0 0,1 0 16,-1 0-16,1 0 0,-27-27 0,26 27 15,1 0-15,-1 0 0,1 0 16,-1 0-16,0 0 16,1 0-1,-1 0-15,1-26 16,-1 26-16,1 0 0,-1 0 0,1 0 31,-1 0-15,1 0-1,-1 0-15,0 0 16,1 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06:04.6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0,'0'-27'62,"27"27"-46,-1 0-16,1 0 15,-1 0-15,1 0 0,26 0 16,0 0 0,-27 0-16,1 0 0,-1 0 0,27 0 0,-27 0 15,1 0-15,-1 0 16,1 0-16,26 0 0,0 0 0,-1 0 0,28 0 15,-27 0-15,0 0 16,-27 0-16,27 0 0,0 0 0,0 0 0,0 0 16,-27 0-16,27 0 0,0 0 15,0 0-15,0 0 0,0 0 0,0 0 16,-27 0-16,27 0 0,-26 0 0,26 0 0,-27 0 16,0 0-16,27 0 15,-26 0-15,26 0 0,0 0 0,-27 0 0,1 0 16,-1 0-16,0 0 0,1 0 15,26 0-15,-27 0 0,1 0 0,-1 0 16,1 0-16,-1 0 16,27 0-16,-26 0 0,-1 0 0,0 0 15,1 0-15,-1 0 0,1 0 0,-1 0 16,1 0 0,-1 0-16,1 0 0,-1 0 15,1 0-15,-1 0 0,0 0 16,1 0-16,-1 0 0,1 0 0,-1 0 15,1 0 1,-1 0-16,1 0 0,-1 0 0,1 0 31,-1 0-31,1 0 16,-1 0 62,0-26-62,1 26-16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06:07.4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0 186 0,'27'0'79,"26"0"-79,-27 0 0,27 0 15,0 0 1,26 0-16,27 0 0,0 0 0,-27 0 0,1 0 15,52 0-15,-53 0 0,54 0 16,-54-27-16,27 27 0,26 0 0,-52-26 0,52 26 16,-53-27-16,80-26 15,-27 53-15,27 0 0,0 0 0,-53 0 0,-27 0 16,27 0-16,0 0 0,-27 0 0,53 0 0,-52 0 16,52 0-16,-26 0 0,-27 0 15,1 0-15,25 0 0,-25 0 0,-27 0 0,26 0 16,0 0-16,-26 0 15,80 0-15,-107 0 0,80 0 0,-27 0 0,-26 0 16,27 0-16,-27 0 0,-1 0 16,1 0-16,0 0 0,0 0 0,0 0 0,0 0 15,0-26-15,-27 26 0,27 0 0,-26 0 16,-1 0 0,1 0-16,-27-27 78,26 27-63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09:27.3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0,'26'0'219,"27"0"-204,-26 0-15,-1 0 0,27 0 0,-27 0 16,1 0-16,-1 0 0,1 0 16,-1 0-16,1 0 0,-1 0 0,1 0 0,-1 0 15,27 0 1,-27 0-16,1 0 0,-1 0 0,1 0 15,-1 0-15,1 0 16,-1 0-16,27 0 0,-26 0 0,-1 0 16,0 0-16,1 0 15,-1 0-15,27 0 0,-26 0 16,-1 0-16,1 0 0,-1 0 16,1 0-1,-1 0-15,0 0 16,1 0-1,-1 0-15,1 0 0,-1 0 0,1 0 16,-1 0 0,1 0-16,-1 0 15,1 0-15,-1 0 0,1 0 16,-1 0-16,0 0 16,1 0-16,26 0 15,-27 0-15,27 0 16,-26 0-16,-1 0 0,1 0 0,-1 0 15,0 0-15,1 0 0,-1 0 16,1 0-16,-1 0 0,1 0 0,-1 0 16,1 0-16,-1 0 0,1 0 0,-1 0 0,1 0 15,-1 0-15,27 0 16,-27 0-16,1 0 0,26 0 0,-27 0 16,1 0-16,-1 0 0,1 0 15,25 0-15,-25 0 0,26 0 16,-27 0-16,1 0 0,-1 0 0,27 0 15,-26 0-15,26 0 0,-27 0 0,0 0 0,1 0 16,-1 0-16,1 0 0,26 0 16,-27 0-16,1 0 0,-1 0 0,1 0 15,-1 0-15,0 0 0,1 0 16,-1 0 0,1 0-16,-1 0 15,1 0 1,-1 0-16,1 0 31,-1 0-15,1 0-16,-1 0 0,1 0 15,-1 0 1,0 0-16,1 0 16,-1 0-16,1 0 15,-1 0-15,1 0 16,-1 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16:59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0,'53'0'250,"0"0"-250,-26 0 0,26 0 15,-27 0-15,27 0 0,-27 0 0,1 0 16,-1 0-16,1 0 0,-1 0 0,27 0 0,-26 0 16,-1 0-1,1 0-15,25 0 0,-25 0 0,-1 0 0,1 0 16,26 0-16,-27 0 16,27 0-16,-26 0 0,-1 0 0,0 0 0,27 0 15,-26 0-15,-1 0 0,1 0 16,-1 0-16,1 0 0,-1 0 0,1 0 15,-1 0-15,1 0 0,-1 0 16,0 0-16,27 0 0,-26 0 0,-1 0 16,27 0-16,-26 0 0,-1 0 0,27 0 0,-27 0 15,1 0-15,-1 0 16,1 0-16,-1 0 0,1 0 0,-1 0 0,1 0 16,-1 0-16,27 0 0,-26 0 15,-1 0-15,0 0 0,27 0 0,-26 0 0,-1 0 16,1 0-16,-1 0 0,1 0 0,-1 0 0,27 0 15,0 0-15,-27 0 0,27 0 16,0 0-16,-26 0 0,26 0 0,0 0 16,-1 0-16,-25 0 15,-1 0-15,1 0 0,26 0 0,-27 0 0,27 0 16,-26 0-16,-1 0 0,0 0 16,27 0-16,-26 0 0,26 0 0,-27 0 0,1 0 15,26 0 1,-27 0-16,27 0 0,-27 0 0,1 0 0,-1 0 15,27 0-15,-26 0 0,26 0 0,0 0 0,-27 0 16,0 0-16,27 0 16,-26 0-16,26 0 0,-27 0 0,27 0 0,0 0 15,-26 0-15,-1 0 0,27 0 16,-27 0-16,27 0 0,0 0 0,-26 0 0,-1 0 16,1 0-16,-1 0 0,0 0 15,1 0-15,26 0 0,-27 0 0,1 0 16,-1 0-16,27 0 0,-26 0 0,-1 0 15,1 0-15,25 0 0,-25 0 16,-1 0-16,1 0 0,26 0 0,-27 0 16,27 0-16,-26 0 0,25 0 15,-25 0-15,-1 0 0,1 0 0,26 0 0,-27 0 16,1 0-16,26 0 16,0 0-16,-27 0 0,0 0 0,27 0 15,0 0-15,-26 0 0,-1 0 16,27 0-16,-26 0 0,25 0 0,1 0 0,0 0 15,0 0-15,0 0 0,0 0 0,-26 0 16,25 0-16,1 0 0,0 0 16,0 0-16,0 0 0,0 0 0,0 0 0,0 0 15,26 0-15,-26 0 16,27 0-16,-28 0 0,28 0 0,-1 0 0,27 0 16,-27 0-16,-26 0 0,27 0 15,-27 0-15,26 0 0,-26 0 0,26 0 0,-26 0 16,27 0-16,-28 0 0,28 0 0,-27 0 0,0 0 15,26 0-15,27 0 0,-53 0 16,26 0-16,-26 0 0,0 0 0,0 0 16,26 0-16,-26 0 0,0 0 15,27 0-15,-28 0 0,1 0 0,0 0 0,0 0 16,0 0-16,0 0 16,-27 0-16,27 0 0,-26 0 0,26 0 15,-27 0-15,1 0 16,26 0-16,-27 0 0,1 0 0,25 0 15,-25 0-15,-1 0 0,1 0 0,26 0 0,-27 0 16,27 0 0,-26 0-16,-1 0 0,0 0 0,1 0 0,-1 0 15,1 0-15,-1 0 16,1 0-16,-1 0 0,1 0 0,26 0 16,-27 0-16,27 0 0,0 0 15,-27 0-15,27 0 0,-26 0 0,26 0 16,0 0-16,-27 0 0,0 0 0,1 0 15,-1 0-15,1 0 0,26 0 16,-27 0-16,1 0 0,-1 0 0,1 0 16,-1 0-16,1 0 0,-1 0 15,0 0-15,1 0 0,-1 0 16,1 0-16,-1 0 16,1 0-16,-1 0 0,1 0 0,-1 0 15,1 0-15,-1 0 0,27 0 16,-27 0-16,1 0 0,-1 0 0,1 0 15,-1 0-15,1 0 0,-1 0 16,1 0 0,-1 0-16,1 0 15,-1 0-15,0 0 16,1 0 15,-1 0-15,1 0-16,-1 0 0,1 0 15,-1 0 1,-26-27 125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20:42.1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0,'27'0'156,"-1"0"-156,1 0 16,-1 0-16,27 0 0,-26 0 0,-1 0 16,1 0-16,-1 0 0,1 0 0,-1 0 15,0 0-15,1 0 0,-1 0 16,1 0-16,-1 0 0,1 0 15,-1 0-15,1 0 16,-1 0-16,1 0 0,-1 0 0,27 0 16,-27 0-16,1 0 15,-1 0-15,1 0 0,-1 0 0,1 0 16,-1 0-16,1 0 0,-1 0 16,1 0-16,-1 0 15,0 0-15,1 0 0,-1 0 16,1 0-16,-1 0 15,1 0-15,-1 0 0,1 0 0,-1 0 16,1 0 0,-1 0-1,0 0-15,1 0 0,-1 0 0,1 0 0,-1 0 16,1 0-16,-1 0 0,1 0 16,-1 0-16,1 0 0,-1 0 15,27 0-15,-27 0 0,1 0 16,26 0-16,-27 0 0,1 0 0,-1 0 15,27 0-15,-26 0 16,25 0-16,-25 0 0,-1 0 16,27 0-16,-26 0 0,-1 0 0,27 0 15,-26 0-15,-1 0 0,1 0 0,-1 0 16,0 0-16,27 0 0,0 0 16,0 0-16,-26 0 0,26 0 15,-1 0-15,1 0 0,0 0 0,-26 0 16,26 0-16,0 0 0,-27 0 15,27 0-15,0 0 0,0 0 0,0 0 16,-27 0-16,1 0 0,26 0 16,-27 0-16,27 0 0,-27 0 0,27 0 0,-26 0 0,-1 0 15,1 0-15,-1 0 0,1 0 0,-1 0 16,1 0-16,-1 0 16,0 0-16,27 0 0,0 0 0,0 0 0,0 0 15,-26 0-15,-1 0 0,27 0 16,-27 0-16,27 0 0,-26 0 0,-1 0 0,27 0 15,0 0 1,-26 0-16,25 0 0,-25 0 0,26 0 16,-27 0-16,1 0 0,26 0 15,0 0-15,-1 0 0,1 0 0,0 0 0,0 0 0,0 0 16,0 0-16,-26 0 0,-1 0 0,27 0 16,-27 0-16,1 0 0,-1 0 15,1 0-15,-1 0 0,1 0 0,26 0 16,-1 0-16,1 0 0,-26 0 15,26 0-15,-27 0 0,1 0 0,26 0 0,0 0 16,-1 0-16,1 0 16,-26 0-16,26 0 0,-27 0 0,27 0 0,0 0 15,-27 0-15,27 0 0,-26 0 16,26 0-16,0 0 0,-27 0 0,1 0 16,-1 0-16,27 0 0,-27 0 15,27 0-15,-26 0 0,-1 0 16,27 0-16,-26 0 0,-1 0 0,1 0 15,25 0-15,-25 0 16,-1 0-16,1 0 0,-1 0 16,1 0-16,-1 0 0,1 0 15,-1 0-15,1 0 0,-1 0 0,1 0 16,-1 0-16,0 0 16,1 0-1,-1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22:51.5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0 135 0,'0'-26'125,"26"26"-94,1 0-31,-1 0 0,1 0 0,-1 0 0,27 0 16,-27 0-16,1 0 15,-1 0-15,27 0 0,-26 0 0,26 0 0,-27 0 0,1 0 16,26 0-16,-1 0 15,1 0-15,-26 0 0,26 0 0,-27 0 0,27 0 16,-26 0-16,-1 0 16,0 0-16,1 0 0,-1 0 0,27 0 0,-26 0 15,26 0-15,-27 0 0,1 0 16,-1 0-16,1 0 0,-1 0 16,27 0-16,0 0 0,-27 0 0,27 0 0,-26 0 15,-1 0-15,27 0 16,-27 0-16,27 0 0,-26 0 0,26 0 0,0 0 15,-27 0-15,1 0 16,-1 0-16,27 0 0,-27 0 0,1 0 16,-1 0-16,27 0 15,-26 0-15,-1 0 0,1 0 0,-1 0 0,1 0 16,-1 0-16,0 0 0,1 0 0,-1 0 16,1 0-16,-1 0 15,1 0-15,-1 0 0,1 0 16,-1 0-16,1 0 0,26 0 15,-27 0-15,0 0 0,1 0 16,-1 0-16,27 0 16,-26 0-16,26 0 0,0 0 0,-27 0 15,27 0-15,-27 0 0,27 0 0,0 0 0,-26 0 16,26 0-16,0 0 0,-1 0 16,1 0-16,0 0 0,0 0 0,0 0 0,0 0 15,0 0-15,0 0 16,0 0-16,-27 0 0,1 0 0,26 0 0,0 0 15,26 0-15,-26 0 0,0 0 16,26 0-16,-26 0 0,0 0 0,0 0 16,0 0-16,0 0 0,0 0 15,26 0-15,-26 0 0,0 0 0,0 0 16,0 0-16,0 0 0,-1 0 0,1 0 0,0 0 16,0 0-16,0 0 15,0 0-15,-26 0 0,25 0 0,-25 0 0,26 0 0,0 0 16,0 0-16,0 0 15,26 0-15,-26 0 0,0 0 0,26 0 0,-26 0 16,0 0-16,26 0 16,-26 0-16,0 0 0,53 0 0,-80 0 0,80 0 0,-53 0 15,27 0-15,-27 0 0,26 0 0,-26 0 16,26 0-16,1 0 0,-28 0 16,28 0-16,-27 0 0,26 0 0,-26 0 0,0 0 15,26 0-15,-26 0 0,0 0 16,0 0-16,0 0 0,0 0 0,0 0 0,26 0 15,-26 0-15,-26 0 16,26 0-16,-1 0 0,-25 0 0,-1 0 0,1 0 16,26 0-16,-27 0 0,27 0 15,-26 0-15,-1 0 0,0 0 0,27 0 16,-26 0-16,-1 0 0,1 0 0,-1 0 0,1 0 0,26 0 16,-27 0-16,1 0 15,25 0-15,-25 0 0,26 0 16,-27 0-16,27 0 0,-26 0 0,-1 0 15,1 0-15,-1 0 0,0 0 16,1 0-16,-1 0 0,1 0 16,-1 0-16,1 0 0,-1 0 15,1 0-15,-1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22:52.8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0,'27'0'31,"26"0"-31,0 0 0,26 0 16,-26 0-16,0 0 0,26 0 0,27 0 0,-27 0 16,-26 0-16,27 0 0,-1 0 15,-26 0-15,26 0 0,-26 0 0,27 0 0,-28 0 16,1 0-16,27 0 15,-27 0-15,0 0 0,26 0 0,-26 0 0,0 0 16,0 0-16,-27 0 0,27 0 16,0 0-16,-27 0 0,1 0 0,-1 0 0,27 0 15,-26 0-15,26 0 0,-27 0 0,1 0 0,-1 0 16,1 0-16,-1 0 16,27 0-16,-27 0 0,1 0 0,-1 0 15,1 0-15,-1 0 0,1 0 16,-1 0-16,1 0 0,-1 0 0,0 0 15,1 0-15,-1 0 16,1 0-16,-1 0 16,1 0-16,-1 0 15,1 0-15,-1 0 0,1 0 0,-1 0 16,1 0 0,-1 0-1,0 0-15,1 0 16,-1 0-1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22:59.6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0,'53'0'172,"-27"0"-172,1 0 15,26 0-15,-27 0 0,27 0 0,-26 0 16,-1 0-16,1 0 16,-1 0-16,0 0 0,1 0 15,-1 0-15,1 0 0,-1 0 16,1 0-16,-1 0 0,1 0 0,-1 0 16,27 0-16,0 0 0,-27 0 0,27 0 15,-26 0-15,-1 0 16,1 0-16,-1 0 0,27 0 0,-26 0 0,-1 0 0,27 0 15,0 0-15,-27 0 16,1 0-16,26 0 0,-27 0 0,27 0 0,0 0 16,0 0-16,-27 0 0,1 0 15,26 0-15,26 0 0,-52 0 0,25 0 16,1 0-16,0 0 0,-26 0 0,26 0 16,-27 0-16,27 0 15,0 0-15,0 0 0,-27 0 0,1 0 16,26 0-16,-27 0 0,1 0 15,-1 0-15,27 0 0,-27 0 0,27 0 16,-26 0 0,-1 0-16,27 0 0,-26 0 0,-1 0 0,1 0 15,25 0-15,-25 0 0,26 0 16,-27 0-16,1 0 0,-1 0 16,1 0-16,-1 0 15,1 0-15,-1 0 0,1 0 0,-1 0 16,27 0-16,-27 0 0,1 0 0,-1 0 15,1 0-15,-1 0 0,1 0 16,-1 0-16,1 0 0,-1 0 0,0 0 16,1 0-16,-1 0 0,1 0 0,26 0 15,-27 0-15,1 0 0,-1 0 0,1 0 16,-1 0-16,1 0 0,-1 0 0,27 0 0,-27 0 16,1 0-1,-1 0-15,1 0 0,-1 0 0,1 0 0,26 0 16,-27 0-16,0 0 15,1 0-15,-1 0 0,1 0 0,-1 0 0,1 0 16,-1 0-16,27 0 16,-26 0-16,-1 0 0,1 0 0,-1 0 15,27 0-15,-27 0 0,27 0 0,0 0 0,-26 0 0,-1 0 16,27 0-16,0 0 0,0 0 16,0 0-16,-27 0 0,27 0 0,0 0 15,0 0-15,-27 0 16,27 0-16,0 0 0,-26 0 0,-1 0 0,27 0 15,0 0-15,0 0 0,0 0 16,0 0-16,-27 0 0,27 0 0,-26 0 0,-1 0 16,27 0-16,0 0 15,0 0-15,0 0 0,0 0 0,-27 0 0,27 0 16,0 0-16,0 0 16,0 0-16,0 0 0,0 0 0,-27 0 15,27 0-15,0 0 0,-27 0 0,54 0 16,-27 0-1,0 0-15,-27 0 0,27 0 0,-27 0 0,27 0 16,0 0 0,-26 0-16,26 0 0,0 0 15,-1 0-15,-25 0 16,-1 0-16,27 0 0,-26 0 0,-1 0 16,1 0-16,26 0 0,-27 0 15,0 0-15,27 0 0,-26 0 0,-1 0 16,1 0-16,-1 0 0,27 0 15,-26 0-15,-1 0 0,1 0 16,-1 0-16,0 0 0,1 0 16,-1 0-16,27 0 15,-26 0-15,-1 0 0,1 0 16,-1 0-16,1 0 0,-1 0 0,0 0 31,1 0-31,-1 0 16,1 0-1,-1 0-15,1 0 0,-1 0 16,1 0 0,-1 0-1,1 0-15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49:17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0,'26'0'297,"1"0"-297,-1 0 15,1 0-15,-1 0 0,1 0 0,-1 0 16,1 0 0,-1 0-16,0 0 15,1 0 1,-1 0-16,1 0 0,-1 0 16,1 0-16,-1 0 0,1 0 15,26 0-15,-27 0 0,1 0 0,-1 0 16,0 0-16,1 0 0,-1 0 0,1 0 15,-1 0 1,1 0-16,-1 0 16,1 0-16,-1 0 15,1 0 1,-1 0-16,0 0 16,1 0-16,-1 0 0,1 0 15,-1 0-15,1 0 16,-1 0-16,27 0 15,-26 0-15,-1 0 0,1 0 32,-1 0-32,0 0 0,1 0 15,-1 0 1,1 0-16,-1 0 0,1 0 16,-1 0-16,1 0 0,-1 0 15,1 0-15,-1 0 16,0 0-16,27 0 0,-26 0 15,-1 0-15,1 0 16,-1 0-16,1 0 16,-1 0-16,1 0 15,-1 0-15,1 0 0,-1 0 16,0 0 0,1 0-16,-1 0 0,1 0 15,-1 0-15,1 0 0,-1 0 16,1 0-16,-1 0 15,1 0 1,-1 0-16,0 0 0,1 0 16,-1 0-16,1 0 0,-1 0 15,1 0-15,-1 0 0,1 0 16,-1 0-16,1 0 0,-1 0 0,27 0 16,-27 0-16,1 0 15,-1 0-15,1 0 0,-1 0 16,1 0-16,-1 0 0,1 0 0,-1 0 15,1 0 1,25 0-16,-25 0 16,-1 0-16,1 0 0,-1 0 0,1 0 15,-1 0-15,1 0 0,-1 0 0,1 0 16,-1 0-16,1 0 16,-1 0-16,0 0 0,1 0 15,-1 0-15,1 0 0,-1 0 16,1 0-16,-1 0 15,1 0-15,-1 0 0,1 0 16,-1 0-16,0 0 16,1 0-16,-1 0 0,1 0 15,-1 0-15,1 0 16,-1 0-16,1 0 0,-1 0 0,1 0 16,-1 0-16,27 0 0,-27 0 15,1 0-15,-1 0 0,1 0 0,-1 0 16,1 0-16,-1 0 0,1 0 15,-1 0-15,1 0 16,-1 0 0,0 0-16,1 0 15,-1 0-15,1 0 0,-1 0 16,1 0 0,-1 0-16,1 0 0,-1 0 0,1 0 15,-1 0-15,1 0 16,-1 0-16,0 0 0,1 0 0,-1 0 15,1 0-15,-1 0 0,1 0 16,-1 0-16,1 0 16,-1 0-16,1 0 0,-1 0 15,0 0-15,1 0 16,-1 0-16,1 0 16,-1 0-1,1 0-15,-1 0 16,1 0-16,-1 0 15,1 0-15,-1 0 16,1 0-16,-1 0 16,0 0-1,1 0-15,-1 0 0,1 0 16,-1 0-16,27 0 0,-26 0 16,-1 0-16,1 0 0,-1 0 0,0 0 15,1 0-15,-1 0 0,1 0 0,-1 0 16,1 0-16,-1 0 15,1 0-15,-1 0 0,1 0 0,-1 0 16,1 0-16,-1 0 16,0 0-16,27 0 0,-26 0 0,-1 0 15,1 0-15,-1 0 16,1 0-16,-1 0 0,1 0 0,-1 0 16,0 0-16,1 0 0,-1 0 15,1 0-15,-1 0 0,1 0 16,-1 0-16,1 0 0,-1 0 15,1 0 1,-1 0-16,1 0 16,-1 0-16,0 0 15,1 0-15,-1 0 0,1 0 0,-1 0 16,1 0-16,-1 0 16,1 0-16,-1 0 0,1 0 15,-1 0-15,0 0 16,1 0-16,-1 0 0,1 0 15,-1 0 1,1 0-16,-1 0 0,1 0 16,-1 0-16,1 0 15,-1 0-15,1 0 0,-1 0 16,0 0 0,1 0-16,-1 0 15,1 0-15,26 0 0,-27 0 16,27 0-16,-26 0 0,-1 0 0,0 0 15,1 0-15,-1 0 0,1 0 16,-1 0-16,1 0 0,-1 0 0,1 0 16,-1 0-16,1 0 15,-1 0 1,1 0-16,-1 0 16,0 0-16,1 0 15,-1 0-15,1 0 16,-1 0-16,1 0 0,-1 0 15,1 0-15,-1 0 0,1 0 0,-1 0 16,0 0-16,1 0 16,-1 0-16,1 0 15,-1 0-15,1 0 16,-1 0-16,1 0 0,-1 0 16,1 0-16,-1 0 15,27 0-15,-27 0 0,1 0 0,-1 0 0,1 0 16,-1 0-16,1 0 15,-1 0-15,1 0 0,-1 0 16,1 0-16,-1 0 16,0 0-16,1 0 15,-1 0-15,1 0 16,-1 0 0,1 0-1,-1 0 1,1 0-16,-1 0 15,1 0-15,-1 0 0,1 0 0,-1 0 16,0 0 0,1 0-16,-1 0 0,1 0 15,-1 0-15,1 0 16,-1 0-16,1 0 0,-1 0 16,1 0-1,-1 0-15,0 0 0,1 0 16,-1 0 46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58:57.2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97 0,'64'0'125,"-32"0"-109,0 0-16,33 0 0,-1 0 0,32 0 0,-31 0 16,-1 0-16,0 0 0,33 0 0,-33 0 0,32 0 15,-31 0-15,31 0 0,-31 0 16,63 0-16,-64 0 0,33 0 0,-33 0 0,1 0 15,-1 0-15,-32 0 16,0 0-16,32 0 0,1 0 0,-33 0 0,32 0 16,1 0-16,-1 0 15,-32 0-15,0 0 0,32 0 0,-31 0 0,-1 0 16,0 0-16,32 0 0,0 0 0,-31 0 0,31 0 16,-32 0-16,0 0 15,33 0-15,-33 0 0,32 0 0,0 0 0,-32 0 16,33 0-16,-1 0 15,-32 0-15,33 0 0,-1 0 0,0 0 0,-32 0 16,0 0-16,33 0 16,-1 0-16,0 0 0,1 0 0,-1 0 15,0 0-15,33 0 0,63 0 16,-95-32-16,31 32 0,1-32 0,-65 32 16,32 0-16,0 0 0,65 0 0,-32 0 15,-65 0-15,0 0 16,0 0-16,32 0 0,-32 0 0,1 0 15,31 0-15,0 0 16,-32 0-16,33 0 0,-33 0 0,64 0 0,-31 0 16,-1 0-16,-32 0 15,32 0-15,1 0 0,-1 0 0,0 0 0,1 0 16,-1 0-16,0 0 0,0 0 0,1 0 0,-1 0 16,0 0-16,1 0 15,-33 0-15,32 0 0,0 0 0,33 0 16,-65 0-16,32 0 15,1 0-15,-1 0 0,0 0 0,65 0 16,-65 0-16,33 0 16,-33 0-16,32 0 0,-31 0 0,31 0 0,33 0 0,-97 0 15,96 0-15,-31 0 16,32 0-16,-65 0 0,0 0 0,97 0 16,-65 0-16,1 0 0,31 0 15,-31 0-15,-33 0 16,33 0-16,-33 0 0,0 0 0,1 0 0,-1 0 0,0 0 15,0 0-15,1 0 16,-1 0-16,0 0 0,1 0 0,-33 0 16,0 0-16,0 0 15,32 0-15,-31 0 0,31 0 0,-32 0 0,0 0 16,0 0-16,1 0 0,31 0 0,-32 0 16,0 0-16,0 0 15,0 0-15,1 0 0,31 0 0,-32 0 16,0 0-16,0 0 15,0 0-15,1 0 0,-1 0 16,0 0-16,0 0 0,0 0 16,0 0-16,1 0 15,-1 0-15,0 0 16,0 0-16,0 0 0,0 0 16,0 0-16,1 0 0,-1 0 0,32 0 15,-32 0 1,-32-33 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0:53:22.5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47 0,'0'-26'140,"27"26"-124,-1 0-16,1 0 16,-1 0-16,1 0 0,-1 0 0,27 0 15,0 0-15,-27 0 0,27 0 0,0 0 16,0 0-16,27 0 0,-28 0 15,1 0-15,0 0 0,0 0 0,0 0 0,27 0 16,-28 0-16,1 0 0,0 0 16,0 0-16,0 0 0,26 0 0,-26 0 0,27 0 15,-1 0-15,27 0 0,-27 0 0,-26 0 0,53 0 16,-53 0-16,26 0 16,27 0-16,-26 0 0,-1 0 0,0 0 0,-26 0 15,0 0-15,27 0 0,-28 0 16,1 0-16,0 0 0,0 0 0,-26 0 0,26 0 15,-27 0-15,27 0 16,0 0-16,0 0 0,0 0 0,0 0 0,0 0 16,-1 0-16,1 0 0,0 0 0,0 0 0,0 0 15,-26 0-15,-1 0 0,27 0 16,-27 0-16,1 0 0,-1 0 0,1 0 0,-1 0 16,1 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59:01.1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 0,'32'0'31,"0"0"16,0 0-47,1 0 0,-1 0 0,0 0 15,0 0-15,0 0 16,0 0-16,1 0 0,-1 0 0,32 0 16,32 0-1,-63 0-15,-1 0 0,0 0 16,0 0-16,0 0 0,0 0 0,33 0 16,-1 0-16,-32 32 15,32 0-15,-31-32 0,-1 0 0,32 0 16,-32 0-16,0 0 15,0 0-15,33 0 0,-1 0 0,-32 0 0,0 0 16,1 0-16,-1 0 0,0 0 16,0 0-16,0 0 0,0 0 0,0 0 15,1 0-15,-1 0 16,0 0-16,0 0 0,0 0 0,0 0 16,0 0-16,1 0 0,31 0 0,-32 0 15,0 0 1,0 0-16,1 0 0,-1 0 0,0 0 15,0 0-15,0 0 16,0 0-16,0 0 0,33 0 16,-1 0-1,-32 0-15,33 0 0,-33 32 0,64-32 16,-64 0-16,0 0 0,1 0 0,-1 0 0,32 0 16,-32 0-16,0 0 15,1 0-15,31 0 0,-32 0 0,0 0 0,32 0 16,-31 0-16,31 0 15,-32 0-15,0 0 0,0 0 16,0 0-16,1 0 0,-1 0 0,0 0 16,0 0-16,0 0 0,0 0 0,1 0 15,-1 0-15,0 0 16,0 0-16,0 0 0,0 0 16,0 0-1,1 0 95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59:03.9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0,'32'0'109,"0"0"-93,1 0-16,-1 0 0,32 0 0,-32 0 15,33 0-15,-33 0 0,0 0 0,32 0 0,-32 0 16,33 0-16,-1 0 16,-32 0-16,0 0 0,33 0 0,-1 0 0,64 32 15,-95-32 1,31 0-16,0 0 0,-32 0 0,33 0 0,63 0 15,-31 0 1,-33 0-16,0 0 0,1 0 16,-33 0-16,32 0 0,33 0 0,31 32 15,97 0 1,-160-32-16,-33 0 0,161 0 16,-129 0-16,0 0 15,0 0-15,65 33 0,-65-33 16,33 0-1,-33 0-15,0 0 0,1 0 0,-33 0 0,0 0 16,32 0-16,-31 0 16,-1 0-16,0 0 0,32 0 0,-32 0 0,65 0 15,-33 0-15,-32 0 16,32 0-16,1 0 16,-33 0-16,32 0 0,33 0 15,-65 0 1,0 0-16,32 0 0,-32 0 0,1 0 15,-1 0-15,0 0 16,0 0-16,0 0 0,0 0 0,1 0 16,-1 0-16,0 0 15,0 0-15,0 0 16,0 0-16,0 0 0,1 0 0,-1 0 16,0 0-16,0 0 15,0 0-15,0 0 0,33 32 0,-1 0 16,-32-32-1,0 0-15,0 0 0,1 0 0,-1 0 16,0 0-16,32 0 0,-32 32 0,33-32 0,-1 0 16,-32 0-16,32 32 15,-31-32-15,-1 32 0,0-32 16,32 0-16,-32 0 16,0 0-16,33 0 0,-33 0 0,0 0 0,0 0 15,0 0-15,1 0 16,-1 0-16,0 0 0,32 0 15,-32 0 1,0 0-16,1 0 0,-1 0 0,0 0 0,0 0 0,0 0 16,0 0-16,33 0 0,-33 0 15,0 0 1,0 0-16,0 0 0,0 0 0,1 0 16,-1 0-1,0 0-15,0 0 0,0 0 0,0 0 16,0 0-1,1 0 1,-1 0-16,0 0 16,0 0-16,0 0 15,0 0 1,1 0 0,-1 0 15,0 0-31,32 0 15,-32 0-15,0 0 16,1 0-16,31 0 16,-32 0-16,0 0 0,0 0 31,1 0-31,-1 0 16,0 0-1,0 0-15,0 0 16,0 0-1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3:57:20.3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0,'53'0'188,"0"0"-188,0 0 0,-27 0 0,80 0 15,-27 0-15,54 0 16,-81 0-16,1 0 0,80 0 0,-80 0 15,26 0-15,-26 0 0,0 0 0,0 0 0,53 0 16,-54 0-16,28 0 16,26 0-16,-27 0 15,27 0-15,-53 0 0,0 0 16,26 0-16,-26 0 0,-27 0 0,27 0 16,0 0-16,27 0 15,-54 0-15,1 0 0,-1 0 16,1 0-16,25 0 15,-25 0-15,-1 0 0,1 0 16,-1 0-16,27 0 16,-26 0-16,-1 0 0,1 0 15,-1 0-15,0 0 0,1 0 16,-1 0-16,1 0 16,-1 0-16,27 0 0,-26 0 0,-1 0 15,27 0-15,-26 0 0,25 0 16,-25 0-16,-1 0 0,1 0 0,-1 0 0,27 0 15,0 0-15,0 0 0,26 0 16,-26 0-16,-26 0 16,26 0-16,-27 0 15,80 0-15,-80 0 0,27 0 16,0 0-16,-26 0 0,79 0 0,26 0 16,-26 0-1,-27 0-15,53 0 0,-79 0 0,106 0 16,-53 0-16,-27 0 15,-26 0-15,27 0 0,-28 0 0,28 0 0,-27 0 0,26 0 16,0 0-16,-26 0 0,0 0 0,27 0 16,-27 0-16,0 0 15,79 0-15,-79 0 0,0 0 0,26 0 16,-26 0-16,0 0 0,26 0 0,27 0 16,-53 0-16,-27 0 0,27 0 0,0 0 15,27 0-15,-27 0 0,-1 0 16,1 0-16,0 0 0,0 0 0,0 0 0,0 0 15,0 0-15,0 0 16,26 0-16,-26 0 0,0 0 0,26 0 0,1 0 0,-27 0 16,0 0-16,26 0 0,-26 0 15,26 0-15,-26 0 0,0 0 0,27 0 16,-28 0-16,54 0 0,-26 0 0,-27 0 0,79 0 16,-53 0-1,-26 0-15,27 0 0,-1 0 0,-26 0 0,79 0 16,-79 0-1,0 0-15,26 0 0,107 0 0,-134 0 0,28 0 16,52 0-16,-52 0 0,-1 0 0,-26 0 16,53 0-16,-80 0 15,27 0-15,106 0 0,-133 0 0,80 0 16,26 0 0,-79 0-16,0 0 0,0 0 0,0 0 15,53 0-15,-27 0 16,-26 0-16,0 0 0,26 0 15,-52 0 1,26 0-16,-27 0 0,1 0 0,26 0 16,-27 0-16,1 0 15,-1 0 1,0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4:01:10.6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0 130 0,'32'0'94,"-32"32"-94,32-32 15,32 0-15,1 0 0,-1 0 0,0 0 0,1 0 16,-1 0-16,0 0 0,-32 0 15,33 0-15,-1 0 0,0 0 0,1 0 0,63 0 16,-96 0-16,33-32 16,-33 32-16,32-32 0,-32 32 0,33 0 0,-1 0 15,0 0-15,0 0 0,1 0 16,-1 0-16,0 0 0,-31 0 0,31 0 16,-32 0-16,32-32 0,-32 32 0,33 0 15,-33 0-15,0 0 16,0 0-16,0-32 0,33 32 0,-33-32 15,0 32-15,0 0 0,0 0 16,0 0-16,1 0 16,-1 0-16,0 0 15,0 0-15,0 0 32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4:01:19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44 0,'32'0'125,"0"0"-125,32 0 0,1 0 0,-1 0 16,32 0-16,-31 0 0,63 0 0,-96 0 0,33 0 15,-1 0-15,0 0 0,1 0 16,-1 0-16,0 0 0,-32 0 0,33 0 16,-1 0-16,0 0 15,-32 0-15,33 0 0,-33 0 0,0 0 0,0 0 16,32 0 0,33 0-16,-65 0 0,0 0 0,0 0 15,1 0-15,63 0 0,-64 0 16,0 0-1,0 0-15,1 0 16,-1 0 0,0 0-16,0 0 0,0 0 15,0 0 1,1 0-16,-1 0 0,0 0 0,0 0 16,0 0-1,0 0-15,0 0 0,33 0 0,-33 0 16,0 0-16,0 0 0,32 0 15,-31 0-15,-1 0 16,0 0-16,0 0 0,0 0 0,65 0 16,-33 0-1,-32 0-15,0 32 0,0-32 16,1 0-16,31 0 0,-32 0 16,0 0-16,0 0 0,1 0 0,-1 0 15,0 0-15,0 0 0,0 0 16,0 0-16,0 0 0,1 0 15,-1 0-15,0 0 0,0 0 32,0 0-32,0 0 15,0 0-15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06:50.8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0,'64'0'156,"-32"0"-141,0 0-15,33 0 0,-33 0 0,32 0 0,0 0 0,-32 0 16,33 0 0,-33 0-16,32 0 0,-32 0 0,1 0 15,-1 0-15,0 0 0,0 0 0,0 0 0,0 0 16,0 0-16,1 0 0,-1 0 16,0 0-16,0 0 0,32 0 0,1 0 15,-33 0-15,32 0 16,0 0-16,-31 0 0,31 0 0,-32 0 0,0 0 15,33 0-15,-33 0 0,32 0 16,-32 0-16,0 0 0,0 0 0,33 0 0,-33 0 16,0 0-16,0 0 0,0 0 0,0 0 15,1 0-15,31 0 16,-32 0-16,0 0 0,0 0 16,1 0-16,-1 0 0,0 0 0,0 0 15,0 0-15,0 0 16,0 0-16,1 0 0,-1 0 15,0 0-15,0 0 0,0 0 16,0 0-16,33 0 0,-33 0 16,32 0-16,-32 0 0,0 0 0,1 0 15,31 0-15,0 0 0,0 0 0,-31 0 0,-1 0 16,0 0-16,32 0 16,-32 0-16,33 0 0,-33 0 0,0 0 0,32 0 15,-32 0-15,33 0 16,-1 0-16,0 0 0,-31 0 0,31 0 0,-32 0 0,0 0 15,32 0-15,-31 0 16,31 0-16,-32 0 0,0 0 0,0 0 0,1 0 16,-1 0-16,32 0 0,-32 0 0,0 0 0,0 0 15,1 0-15,31 0 0,-32 0 16,32 0-16,1 0 0,-1 0 16,0 0-16,-32 0 0,33 0 15,-33 0-15,0 0 0,32 0 0,-32 0 0,33 0 16,-33 0-16,32 0 0,-32 0 15,1 0-15,-1 0 0,32 0 0,-32 0 0,0 0 16,0 0-16,33 0 16,-33 0-16,32 0 0,-32 0 0,0 0 15,1 0-15,-1 0 0,0 0 0,0 0 0,32 0 16,-31 0-16,-1 0 0,32 0 16,-32 0-16,32 0 0,1 0 0,-33 0 15,0 0-15,32 0 16,-31 0-16,31 0 0,-32 0 0,32 0 15,-32 0-15,1 0 16,-1 0-16,32 0 0,-32 0 0,0 0 0,1 0 16,-1 0-16,0 0 0,0 0 0,32 0 0,-32 0 15,1 0-15,-1 0 16,32 0-16,-32 0 0,0 0 0,0 0 0,1 0 16,31 0-16,-32 0 0,32 0 15,-31 0-15,-1 0 0,32 0 16,-32 0-16,0 0 0,33 0 15,-33 0-15,0 0 0,32 0 0,-32 0 16,1 0-16,31 0 0,-32 0 16,0 0-16,32 0 0,-31 0 0,-1 0 15,0 0-15,0 0 0,0 0 0,0 0 16,0 0-16,1 0 16,-1 0-16,0 0 0,0 0 15,0 0-15,0 0 16,1 0-16,-1 0 15,0 0 1,0 0 0,0 0-1,0 0-15,0 0 16,1 0-16,-1 0 16,0 0-1,0 0-15,0 0 0,0 0 16,1 0-1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08:25.6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2600 2404 0,'-32'-32'47,"0"32"-31,0 0-16,0 0 0,-33 0 0,33 0 0,-32 0 15,0 0-15,-1 0 0,33 0 0,-32 0 16,0 0-16,-1 0 16,1 0-16,32 0 0,0 0 0,0 0 0,-33 0 15,33 0-15,-32 0 0,32 0 16,0 0-16,-1 0 0,1-32 16,-32 32-16,32 0 0,-33 0 0,65-32 15,-32 32-15,0 0 0,0-32 0,0 32 0,0-32 16,0 32-16,-1 0 0,1 0 0,-32 0 15,64-33-15,-64 1 0,31 32 16,1 0-16,32-32 0,-32 32 0,0-32 0,0 32 16,0-32-16,0 0 15,-33-1-15,33 33 0,0-32 0,0 32 16,0-32-16,0 0 0,32 0 16,-33 0-16,1 0 0,0 32 0,0 0 0,0-33 15,0 1-15,32 0 0,-33 0 16,1 0-1,0 0-15,0 32 0,0 0 0,32-33 0,-32 1 16,32 0-16,0 0 16,-32 0-16,32 0 0,-33 32 0,33-32 15,-32-1 1,32 1-16,0 0 0,0 0 0,0 0 0,0-33 16,0 33-1,0-32-15,0 32 0,0 0 0,0 0 16,0-33-16,0 33 0,0 0 0,0 0 15,0 0 1,0 0-16,0-33 0,0 33 0,0 0 0,32-32 16,33 31-16,-33-31 15,0 32-15,-32 0 0,64 0 0,-32-33 16,33 33-16,-33 0 0,32 0 16,-32 32-16,33-32 0,-33 0 0,0 32 0,0-33 15,32 1-15,-31 32 0,-1 0 0,32 0 0,-32 0 16,0-32-16,33 32 0,-33 0 15,32 0-15,0 0 0,-31 0 0,31 0 0,0 0 16,0 0 0,1 0-16,-1 0 0,0 0 0,1 0 0,31 0 15,-32 0-15,1 0 0,31 0 16,-31 0-16,-1 0 0,32 0 0,-31 0 0,31 0 16,-32 0-16,1 0 15,31 0-15,-32 0 0,1 0 0,-1 0 0,0 0 16,-32 0-16,1 32 0,-1-32 0,0 0 0,0 32 15,0-32-15,0 33 0,1-1 16,31-32-16,-32 32 0,32 0 0,-64 0 0,32 0 16,1-32-16,-1 0 15,0 33-15,0-1 0,0 0 0,-32 0 16,32 0-16,33 0 0,-33-32 16,0 32-16,-32 1 0,32-1 0,0 0 15,-32 0-15,0 0 0,0 0 16,32 1-16,1 31 0,-1-32 0,-32 0 15,32 32-15,-32-31 0,32-1 0,-32 32 0,32-32 16,-32 32-16,0-31 0,0 31 16,0 0-16,0 1 0,0-1 0,0-32 15,0 32-15,0 1 16,0-33-16,0 0 0,0 0 0,0 32 16,0-31-16,0-1 0,0 0 0,0 0 15,0 0-15,0 0 0,0 0 0,0 1 0,0-1 16,0 0-16,0 32 0,-32-32 0,32 1 15,-32-1-15,0 32 16,0-32-16,-33 0 0,33 0 0,0 1 16,0-1-16,0 0 0,-1 0 15,1 0-15,0 0 0,0 0 0,0-32 16,-32 33-16,-1-1 16,33-32-16,32 32 0,-32-32 0,0 32 15,0-32-15,0 0 0,-1 0 0,-31 0 16,32 0-1,0 0-15,0 0 0,-1 32 0,1-32 0,0 0 16,0 0 0,-32 0-16,32 0 0,-1 0 0,1 0 0,0 0 15,0 0-15,0 0 0,0 0 16,-33 0-16,33 0 0,0 0 0,-32 0 16,32 0-1,-33 0-15,33 0 0,0 0 0,32-32 16,-32 32-16,0 0 0,0 0 0,-1 0 15,1-32-15,0 32 0,0-32 16,0 32-16,32-32 0,-32 32 0,-1 0 16,1 0-1,0-33-15,0 1 32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0:08.8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64 0,'0'-32'125,"0"0"-110,32 32-15,0 0 16,32 0-16,1 0 15,-1 0-15,0 0 0,1 0 0,-33 0 0,32 0 16,-32 0-16,0 0 16,33 0-16,-1 0 0,-32 0 0,33 0 0,-1 0 15,0 0-15,0 0 0,1 0 0,-33 0 0,32 0 16,-32 0-16,33 0 0,-1 0 16,0 0-16,1 0 0,-33 0 0,0 0 0,32 0 15,0 0-15,-31 0 16,31 0-16,0 0 0,-32 0 0,33 0 0,-33 0 15,0 0-15,32 0 0,1 0 16,-1 0-16,-32 0 0,32 0 0,1 0 0,-1 0 16,-32 0-1,32 0-15,-31 0 0,31 0 0,-32 0 16,32 0-16,-32 0 0,33 0 0,-33 0 0,32 0 16,-32 0-1,1 0-15,31 0 0,-32 0 0,0 0 0,0 0 16,0 0-1,1 0-15,-1 0 0,0 0 0,0 0 16,0 0-16,0 0 0,1 0 16,-1 0-16,0 0 0,0 0 15,0 0-15,0 0 16,0 0-16,1 0 16,-1 0-16,0 0 15,0 0-15,0 0 16,0 0-16,0 0 0,1 0 0,-1 0 15,32 0 1,-32 0-16,0 0 0,1 0 0,-1 0 16,0 0-16,0 0 0,0 0 15,0 0-15,33 0 0,-33 0 16,0 0-16,0 0 0,0 0 0,0 0 16,1 0-16,-1 0 15,0 0-15,0 0 0,0 0 0,0 0 0,0 0 16,1 0-1,-1 0-15,0 0 16,0 0-16,0 0 16,0 0-16,0 0 15,1 0 1,-1 0-16,0 0 0,0 0 16,0 0 62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0:33.7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0,'32'0'47,"0"0"-32,0 0-15,33 0 0,31 32 16,-32-32-16,1 0 0,-33 0 0,64 0 16,-31 0-16,-1 0 15,0 0-15,1 0 0,-33 0 0,96 0 16,-63 0-16,31 0 15,33 0-15,-65 0 0,0 0 0,97 0 16,32 0 0,-129 0-16,1 0 0,95 0 0,33 0 15,0 0 1,-161 0-16,97 0 0,-65 0 0,97 0 16,-97 0-16,1 0 0,-1 0 0,32 0 15,-31 0 1,63 0-16,-31 0 0,-33 0 15,0 0-15,1 0 16,-1 0-16,-32 0 0,97 0 0,-65 0 16,0 0-16,33 0 15,-33 0-15,65 0 0,-33 0 0,33 0 16,-65 0-16,-32 0 0,97 0 0,-65 0 0,0 0 16,-31 0-16,31 0 15,0 0-15,0 0 0,1 0 0,-1 0 0,0 0 16,1 0-16,63 0 15,-63 0-15,-1 0 0,32 0 0,-31 0 0,31 0 16,1 0-16,128 0 16,-129 0-16,1 0 0,31 0 0,1 0 15,64 0-15,-97 0 0,33 0 0,-33 0 16,1 0-16,-33 0 16,97 0-16,-65 0 0,-32 0 0,33 0 15,-33 0-15,1 0 0,-1 0 16,32 0-16,33 0 0,-65 0 0,1 0 15,-1 0-15,0 0 16,65 0-16,-65 0 0,0 0 0,1 0 16,-33 0-16,32 0 15,-32 0-15,33 0 0,-33 0 0,32 0 16,-32 0-16,32 0 0,-31 0 0,-1 0 16,0 0-16,32 0 15,1 0-15,-33 0 0,0 0 16,0 0-16,0 0 15,0 0-15,0 0 16,1 0 15,-1 0-31,0 0 16,0 0 0,0 0-16,0 0 0,0 0 31,1 0-31,-1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0:47.5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2522 1880 0,'-33'0'78,"1"0"-63,0 0-15,-32 0 0,0 0 0,-1 0 0,-31 0 16,-1 0-16,-96 0 0,129 0 16,0 0-16,-97 0 0,32 0 15,1-32-15,-1 0 16,1-1 0,31 1-16,1-32 0,31 64 0,-31-64 15,32 31 1,31 1-16,1 32 0,0-32 0,0 32 15,-32-32-15,32 0 16,32 0-16,-33 32 0,1-32 16,0 32-16,0-33 0,0 1 15,0 32 1,32-32-16,-32 0 16,-1 0-16,1 0 15,0-1-15,0 1 16,32 0-16,-32 0 15,32-32-15,0 32 0,0-33 16,0 33-16,0 0 0,0 0 16,0-65-16,0 65 15,0 0-15,0-32 16,0-1 0,0 33-16,32 0 0,32-32 15,97 0-15,32-1 16,-97-31-16,129 64 0,-128-1 15,-1 33-15,1-32 0,-33 32 16,65-32-16,-33 32 0,-32 0 0,129 0 16,-128 0-16,31 0 0,33 0 0,-33 0 15,-32 0-15,33 0 0,-1 0 16,1 0-16,-1 0 0,33 0 0,-33 0 0,65 0 16,32 0-1,-64 0-15,-65 0 0,32 0 0,33 32 16,-65 0-16,65 1 15,-65-1-15,-32-32 0,33 32 0,-33-32 16,32 32-16,-32-32 0,0 32 0,1 0 16,-1 1-16,-32-1 15,32-32-15,0 32 0,0 0 16,0 0 0,0 0-16,-32 0 15,0 1-15,0-1 16,33 32-16,-33-32 0,0 0 0,0 1 0,0 31 15,0-32-15,0 64 16,0-31-16,0 31 0,0-32 16,-33 33-16,33-65 0,-32 0 0,0 33 0,-64-33 15,-1 32 1,33-32-16,0 0 0,-33 0 0,65 1 16,-64 31-1,-33-32-15,65 0 0,-1 0 0,-63 1 16,-1 31-1,65-64-15,32 32 0,-33-32 0,-31 0 16,96 32-16,-64-32 0,32 0 0,-65 0 16,65 0-16,0 0 15,-65 32-15,33-32 0,32 0 16,0 0-16,-33 0 0,1 0 16,32 0-16,0 0 0,-33 0 0,33 0 15,0 0-15,0 0 16,0 0-16,-32 0 0,31 0 0,-31 0 0,-65-32 15,97 32-15,0-32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0:53:23.9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0,'27'0'62,"26"0"-62,0 0 0,26 0 0,-26 0 0,26 0 16,1 0-16,52 0 0,-53 0 0,27 0 0,-26 0 15,52 0-15,-53 0 16,54 0-16,-54 0 0,27 0 0,105 0 0,1 0 16,-53 0-16,53 0 0,-80 0 15,-26 0-15,52 0 0,-25 0 16,-27 0-16,26 0 0,-26 0 0,-27 0 15,53 0-15,-52 0 0,52 0 0,-53 0 0,27 0 16,27 0-16,-54 0 0,53 0 16,-52 0-16,-1 0 0,-26 0 0,26 0 0,1 0 15,-27 0-15,-1 0 0,1 0 0,-26 0 0,26 0 16,0 0-16,0 0 16,-1 0-16,-25 0 0,26 0 0,-27 0 15,1 0-15,-1 0 0,1 0 16,26 0-16,-27 0 0,1 0 0,-1 0 0,0 0 15,1 0-15,-1 0 16,27 0-16,-26 0 0,-1 0 0,1 0 16,-1 0-16,1 0 0,-1 0 15,0 0-15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3:02.9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0,'26'0'110,"27"0"-110,0 0 0,27 0 15,-1 0-15,-26 0 16,53 0-16,-1 0 0,-25 0 0,26 0 0,-27 0 15,27 0-15,0 0 0,-27 0 16,27 0-16,0 0 0,-27 0 0,1 0 0,25 0 16,-25 0-16,-1 0 0,0 0 0,1 0 0,26 0 15,-27 0-15,0 0 16,1 0-16,-1 0 0,-26 0 0,53 0 0,-53 0 16,26 0-16,-26 0 0,27 0 15,-1 0-15,0 0 0,1 0 0,-27 0 0,52 0 16,-25 0-16,-1 0 15,1 0-15,-28 0 0,81 0 0,-54 0 16,-26 0-16,53 0 0,-80 0 0,27 0 0,0 0 16,0 0-16,79 0 15,-79 0-15,0 0 0,0 0 0,0 0 16,26 0-16,-26 0 0,53 0 16,-53 0-16,0 0 0,0 0 15,0 0-15,0 0 0,26 0 16,0 0-16,-26 0 0,-26 0 15,26 0-15,-27 0 0,1 0 0,-1 0 16,1 0-16,-1 0 0,27 0 16,-27 0-16,1 0 0,-1 0 0,1 0 15,-1 0-15,1 0 0,-1 0 16,1 0-16,26 0 0,-27 0 16,0 0-1,1 0-15,-1 0 16,1 0-16,-1 0 0,27 0 15,-26 0-15,26 0 0,-27 0 0,1 0 0,-1 0 16,27 0-16,-27 0 0,1 0 16,-1 0-16,1 0 15,-1 0-15,1 0 0,-1 0 0,1 0 16,-1 0-16,27 0 16,-27 0-16,1 0 0,-1 0 0,27 0 15,-26 0-15,26 0 16,-27 0-16,1 0 0,-1 0 0,27 0 0,-27 0 15,27 0-15,-26 0 0,-1 0 16,1 0-16,26 0 0,-27 0 0,27 0 16,0 0-16,0 0 0,0 0 0,-27 0 0,27 0 0,0 0 15,0 0-15,26 0 16,-26 0-16,0 0 0,0 0 0,0 0 0,-27 0 16,1 0-16,-1 0 0,1 0 15,-1 0-15,1 0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4:08.2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0,'27'0'172,"-1"0"-172,1 0 0,52 0 16,-52 0-16,-1 0 0,0 0 16,27 0-16,-26 0 0,26 0 15,0 0-15,-27 0 0,27 0 0,-26 0 16,-1 0-16,0 0 15,1 0-15,26 0 0,0 0 0,-27 0 0,80 0 16,-80 0-16,1 0 16,26 0-16,-27 0 0,27 0 0,0 0 0,-26 0 15,-1 0-15,1 0 0,-1 0 0,27 0 0,-27 0 16,1 0-16,-1 0 0,1 0 16,-1 0-16,1 0 0,-1 0 15,1 0-15,-1 0 0,27 0 16,-27 0-16,1 0 0,-1 0 15,1 0-15,-1 0 16,1 0-16,-1 0 0,1 0 16,-1 0-1,1 0-15,-1 0 0,0 0 16,1 0-16,-1 0 0,1 0 0,-1 0 16,1 0-16,-1 0 15,1 0-15,-1 0 0,27 0 0,-27 0 16,1 0-16,26 0 15,-27 0-15,1 0 0,-1 0 16,1 0-16,-1 0 16,1 0-16,-1 0 0,1 0 15,25 0 1,-25 0-16,-1 0 16,1 0-16,-1 0 0,1 0 15,-1 0 1,1 0-16,-1 0 0,1 0 15,-1 0 1,0 0-16,1 0 0,26 0 16,-27 0-16,1 0 15,-1 0 1,1 0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4:52.4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0,'27'0'157,"-1"0"-157,27 0 0,0 0 0,53 0 15,-53 0 1,-27 0-16,27 0 0,106 0 0,-80 0 16,-26 0-16,27 0 0,52 0 0,-79 0 15,79 0-15,0 0 16,-26 0-16,-26 0 15,25 0-15,28 0 16,-80 0-16,0 0 0,0 0 0,-1 0 16,1 0-16,80 0 15,-80 0-15,-1 0 0,-25 0 0,-1 0 16,80 0-16,-53 0 0,27 0 0,-1 0 16,-26 0-1,-27 0-15,1 0 0,26 0 16,-27 0-16,1 0 15,-1 0-15,0 0 0,1 0 0,-1 0 0,27 0 16,-26 0 0,-1 0-16,27 0 0,-26 0 0,-1 0 15,27 0-15,-27 0 16,1 0-16,-1 0 0,1 0 0,-1 0 0,1 0 16,-1 0-16,1 0 0,26 0 15,-27 0 1,0 0-16,1 0 0,-1 0 0,1 0 15,-1 0-15,1 0 0,-1 0 16,1 0-16,-1 0 31,1 0-15,-1 0-16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5:00.4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5:11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3376 1173 0,'-27'0'47,"1"0"-32,-27 0-15,-27 0 0,27 0 16,0 26-16,1 1 0,-1-27 15,26 26-15,-26-26 0,0 0 0,0 26 0,-26 1 16,26-27-16,0 26 0,0-26 0,0 27 0,0-27 16,27 26-16,0-26 0,-27 0 15,0 0-15,0 0 0,26 0 0,-26 0 16,1 0-16,-1 0 16,0 0-16,0 0 0,-27 0 0,27 0 0,-26 0 15,0 0 1,52 0-16,1 0 0,-54 0 0,54 0 15,-27 0-15,27 0 16,-27 0-16,26 0 0,1 0 0,-1 0 16,1 0-16,-1 0 0,-26 0 0,27 0 15,0 0-15,-1 0 0,1 0 16,-1 0-16,1 0 0,-27 0 0,26 0 16,1 0-16,-1 0 15,1 0-15,0 0 0,-1 0 0,1 0 16,-1 0-16,1 0 0,-1 0 15,1 0-15,-27 0 0,26 0 0,1 0 0,-1 0 16,1-26-16,-27 26 0,0-53 16,0 0-1,27 53-15,-1 0 0,1-26 0,-1-1 0,1 1 16,0-1 0,-1 1-16,1-1 0,-1 27 15,1-53-15,-1 27 16,27-1-16,-26 1 0,-1-1 15,27-25 1,0 25-16,0 1 0,0-1 0,0-26 16,0 27-16,0-1 15,0-52 1,0 53-16,0-1 0,0 1 16,0-1-16,0 1 15,0-1-15,0 1 0,0-1 0,0 1 16,0-1-16,27 1 0,-1-1 15,1 1-15,-1 26 0,1 0 0,-1-26 0,1-1 16,25 27-16,1 0 0,-26-26 0,26-1 0,-27 27 16,-26-26-16,53 26 15,-26-27-15,25 27 0,-25-26 0,26 26 0,-27 0 16,27 0-16,0 0 16,27-27-16,-54 1 0,0 26 15,1 0-15,-1 0 0,1 0 16,-1 0-16,1 0 0,-1 0 0,1 0 15,-1 0-15,1 0 16,-1 0-16,0 0 0,1 0 0,-1 0 0,1 0 0,-1 0 16,1 0-16,26 0 0,-27 0 0,1 0 0,52 0 15,-53 0 1,1 0-16,26 0 0,-27 0 0,27 0 0,-26 0 16,-1 0-16,1 0 15,-1 0-15,0 0 0,1 0 0,26 0 16,-27 0-1,27 0-15,-26 0 0,-1 0 0,1 0 16,-1 0-16,53 26 0,-52-26 16,-1 27-16,1-27 15,-1 0-15,1 0 0,-1 0 0,1 0 16,-1 26-16,1-26 0,-27 27 16,26-27-16,0 26 0,1-26 15,-1 0 1,1 27-16,-1-27 0,27 26 0,-26-26 15,-1 0-15,1 0 16,-1 0-16,1 0 0,-1 27 0,0-27 0,1 26 16,-1-26-16,1 0 0,-1 0 15,1 0-15,-1 26 16,1 1-16,-1-1 0,1-26 0,-27 27 16,52-27-16,-25 0 15,-1 53-15,1-53 0,-1 26 0,1 1 16,-1-1-16,1 1 15,-1-27-15,-26 26 16,27 1-16,-1-1 0,1 0 16,-27 1-1,26-27-15,-26 26 0,26-26 0,-26 27 16,0-1 0,0 1-16,0-1 0,0 1 0,0-1 15,0 1 1,0-1-16,0 0 0,0 1 15,0-1 32,0 1 31,-26-27-62,26 26-16,-26-26 0,-1 0 0,1 27 16,-1-1-16,1-26 15,-1 27-15,1-27 0,-27 0 16,26 0 0,1 0-16,-1 0 0,1 0 15,0 0-15,-1 0 16,27 26-16,-26-26 15,-1 0-15,1 0 16,-1 0-16,1 0 0,-1 0 16,1 0-16,-1 0 0,1 0 15,0 0-15,-1 0 16,27 27-16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5:45.7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54 0,'27'0'94,"-1"0"-78,27 0-16,0 0 0,0 0 0,26 0 0,54 0 15,-54 0-15,27 0 0,0 0 16,0 0-16,-27 0 0,53 0 0,-52 0 0,52 0 15,-26 0-15,-27 0 16,1 0-16,52 0 0,-53 0 0,1 0 0,25 0 16,-78 0-16,26 0 0,0 0 0,0 0 0,0 0 15,-1 0-15,-25 0 0,26 0 16,-27 0-16,1 0 0,-1 0 0,1-26 16,26 26-16,-27-27 0,1 27 15,-1 0-15,0 0 16,1 0-16,-1 0 15,1 0-15,-1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5:47.5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0,'26'0'79,"1"0"-79,26 0 15,-27 0-15,53 0 16,-52 0-16,79 0 0,-27 0 0,0 0 0,1 0 15,-1 0-15,27 0 0,-27 0 16,27 0-16,26 0 0,-52 0 0,52 0 0,-52 0 16,25 0-16,-25 0 0,131 0 0,1 0 0,0 0 15,-1 0-15,-105 0 16,0 0-16,26 0 0,-52 0 0,-1 0 0,0 0 16,1 0-16,26 0 0,-27 0 15,-26 0-15,0 0 0,0 0 0,0 0 16,-27 0-16,27 0 15,-26 0-15,-1 0 0,27 0 0,-27 0 16,1 0-16,-1 0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4:53.8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3180 1527 0,'0'-27'140,"0"1"-140,-26 26 0,-1-26 0,1 26 0,-54-27 16,27 1 0,27 26-16,-27-27 0,27 27 0,-1-26 15,1 26-15,-1 0 16,-26-27-16,27 27 0,-1 0 16,1 0-1,0 0 95,-1-26-110,27-1 15,-26 1 16,-1-1-31</inkml:trace>
  <inkml:trace contextRef="#ctx0" brushRef="#br0" timeOffset="2152">2466 1156 0,'0'-26'531,"0"0"-515,0-1-16,0 1 16,0-1-16,0 1 15,0-1-15,0 1 16,0-1-16,0 1 0,0-1 16,0 1-1,0 0 1,0-1 15,0 1-31,0-1 78,0 1-62,0-1-1,0 1-15,0-1 0,0 1 0,0-1 16,26 1-16,1 26 16,-27-27-16,26 1 0,1-27 0,-1 53 15,1-53-15,-1 53 16,27-26-16,-27-1 16,-26 1-1,27 26-15,-1 0 0,1-27 0,-1 1 16,1 26-16,-1 0 0,1 0 0,-1 0 15,0 0-15,1-27 16,-1 27-16,1-26 0,-1 26 16,54-26-16,-1 26 15,-52-27-15,25 27 0,1-26 16,0-1-16,-26 27 0,26 0 16,0 0-16,-1 0 0,-25 0 0,52 0 15,-26 0-15,0 0 0,27 0 16,-54 0-16,27 0 15,26 0-15,-26 0 0,0 0 0,0 0 16,-27 0-16,1 0 0,-1 0 16,27 0-16,0 0 0,0 0 0,-26 0 0,26 0 15,-1 0-15,-25 0 16,26 0-16,0 0 0,-27 0 0,1 0 16,26 0-16,-27 0 15,0 0-15,27 0 0,-26 0 0,-1 0 0,1 0 16,-1 0-16,1 0 0,-1 0 0,1 0 0,26 0 15,-27 0-15,0 0 16,1 0-16,-1 0 0,1 0 0,-1 0 16,1 0-16,-1 0 15,1 0-15,-1 0 0,1 0 0,-1 0 16,0 0-16,27 0 16,-26 0-16,-1 0 0,1 0 15,-1 0-15,1 0 0,-1 0 16,1 0-16,-1 0 15,1 0-15,-1 27 0,27-1 0,-27-26 0,27 53 16,0-27 0,-26 27-16,-1-26 15,-26-1-15,27 1 16,-27-1-16,26-26 0,-26 27 0,26-27 16,-26 26-16,0 1 0,0-1 15,0 0-15,0 1 0,0-1 16,0 1-16,0-1 0,0 1 0,0-1 15,0 1 1,0-1-16,0 1 0,0-1 16,0 1-1,0-1-15,-26 0 16,26 1-16,-26-27 16,26 26-16,-27-26 0,27 27 0,-26-1 0,-1-26 15,1 27-15,-1-27 0,1 26 16,-1-26-16,1 27 0,-1-27 15,1 0-15,0 26 0,-27 1 0,0-27 16,53 26-16,-80-26 16,27 26-16,27-26 0,-1 0 0,-25 27 0,-28-1 15,27-26 1,-26 27-16,26-27 0,0 0 0,0 0 16,0 26-16,27-26 0,-27 0 0,0 0 0,26 0 0,-25 0 15,-1 0-15,0 0 16,0 53-16,0-53 0,0 0 0,0 0 0,0 0 15,0 0-15,0 0 0,0 0 16,0 0-16,1 0 0,-1 0 0,26 0 16,-26 0-16,0 0 15,0 0-15,27 0 0,0 0 0,-27 0 0,0 0 16,26 0-16,1 0 16,-27 0-16,26 0 0,-26 0 0,27 0 0,0 0 15,-1 0-15,1 0 16,-1 0-16,1 0 0,-1 0 15,1 0-15,-1 0 0,1 0 0,-1 0 16,1 0 0,0 0-16,-1 0 15,1 0 1</inkml:trace>
  <inkml:trace contextRef="#ctx0" brushRef="#br0" timeOffset="56564">984 1448 0,'53'0'78,"0"0"-78,26 0 0,1 0 0,-27 0 16,26 0-16,-26 0 0,26 53 0,27-53 16,-27 26-16,1-26 0,52 27 0,-52-27 15,105 0-15,53 0 0,-26 0 16,-1 0-16,-52 0 0,-27 0 0,-26 0 0,26 0 15,-26 0-15,-26 0 0,52 0 16,-53 0-16,27 0 0,0 0 0,-27 0 0,1 0 16,-27 0-16,-1 0 0,1 0 0,0 0 0,0 0 15,0 0 1,-26 0-16,26 0 0,-27 0 0,27 0 0,-27 0 16,27 0-16,-26 0 15,-1 0-15,1 0 0,-1 0 0,1 0 31,-1 0-31,0-27 0,1 27 16,-27-26-16,26-1 0,1 27 16,-27-26-16,26-1 15,-26 1-15,27 0 0,-27-1 16,26 1-16,1 26 0,-27-27 16,0 1-16,0-1 0,0 1 0,0-1 15,0 1-15,0-1 16,0 1-16,0-1 0,0-25 0,0 25 0,0-26 15,0 27 1,0-1-16,0-26 0,0 0 0,0 27 16,0 0-16,-27-1 15,1 1-15,26-1 0,-27 1 16,1-1-16,26 1 0,-27 26 16,1 0-16,-1-27 15,-25 1-15,-1-1 0,26 27 16,1-26-16,-1 26 0,1-27 0,-27 27 15,0 0-15,0-26 0,27 26 0,-27-26 0,0 26 16,0-27-16,0 27 16,0-26-16,-26 26 0,26-27 0,0 1 0,-27 26 15,-25-27-15,52 1 0,-27-1 0,1 27 0,26 0 16,-26-26-16,26 26 0,-27-27 16,27 27-16,1 0 0,-1 0 0,0-26 0,-53 26 15,79 0-15,-78-53 16,52 53-16,0-26 0,-27 26 0,27 0 15,27 0-15,0 0 0,-27 0 0,0 0 16,26 0-16,-26 0 0,27 0 0,-1 0 0,1 0 16,-1 0-16,1 0 0,0 0 15,-1 0-15,1 0 16,-1 0-16,1 0 16,-1 0-16,1 0 15,-1 0 1,1 0-16,-1 0 15,1 0-15,-27 0 0,27 0 16,-1 0-16,-26 0 0,27 0 16,-1 0-16,1 0 0,-1 0 0,1 0 15,-1 0-15,1 0 0,0 0 0,-1 0 0,1 0 16,-27 0-16,26 0 16,-26 0-16,27 0 0,-1 0 0,-25 0 15,25 0-15,1 0 0,-1 0 16,1 0-16,-27 26 0,0-26 0,0 27 0,0-27 15,27 0-15,-27 0 16,0 26-16,26-26 0,-26 0 0,27 26 16,-1 1-16,1-27 0,0 26 0,-1-26 15,1 0-15,-1 0 16,1 27-16,-1-27 0,1 0 16,-1 0-1,1 0-15,26 26 0,-27-26 16,1 0-16,-1 0 0,27 27 15,0-1-15,-26-26 0,0 27 16,-1-1 0,1 1-16,-1-1 0,27 0 15,0 1-15,-26-1 0,26 1 0,-27-1 0,1 1 16,26-1-16,0 1 16,-27-1-16,27 1 0,-26-1 0,-1-26 15,27 27-15,0-1 16,0 0-16,0 1 0,0-1 0,-26 1 0,0-1 15,26 1-15,0-1 16,0 1-16,-27-1 0,1 1 16,-1-1-16,27 0 0,0 1 15,0-1 17,0 1 46,0-1-63,0 1-15,27-1 16,-1 1 0,1-27-16,-1 26 0,0-26 0,1 27 0,26-1 15,-27-26-15,1 0 0,26 0 16,-27 0-16,1 27 0,-1-27 0,0 26 0,1-26 15,26 0-15,-27 0 16,-26 26-16,27-26 0,-1 0 0,1 0 16,-1 0-16,1 0 15,-1 0-15,1 0 16,-1 0-16,0 0 16,1 0-1,-1 0-15,1 27 0,-1-27 0,1 26 0,-1-26 16,1 0-16,-1 0 0,1 0 15,-1 0-15,0 0 0,1 0 0,-1 0 0,27 0 16,0 0-16,-26 0 16,-1 0-16,1 0 0,-1 0 0,1 0 15,-1 0-15,0 0 0,1 0 16,-1 0 0,1 0-16,-1 0 0,1 0 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18:59.2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0,'26'0'109,"27"0"-109,27 0 16,25 0-16,-25 0 15,52 0-15,-26 0 0,26 0 0,-26 0 0,0 0 16,0 0-16,26 0 0,-26 0 0,-27 0 0,1 0 15,25 0-15,-52 0 0,27 0 16,-27 0-16,0 0 0,0 0 0,26 0 0,-26 0 16,0 0-16,26 0 15,-26 0-15,26 0 0,-26 0 0,0 0 0,0 0 16,0 0-16,26 0 0,-26 0 16,0 0-16,27 0 0,-27 0 0,-1 0 0,1 0 15,27 0-15,-27 0 16,0 0-16,0 0 0,-27 0 0,80 0 15,-53 0-15,-27 0 0,80 0 0,-53 0 0,0 0 0,-27 0 16,1 0-16,52 0 0,-26 0 16,0 0-16,0 0 0,0 0 0,0 0 0,0 0 15,0 0-15,-1 0 16,1 0-16,-26 0 0,26 0 0,-27 0 16,27 0-16,-26 0 15,26 0-15,-27 0 0,27 0 0,0 0 0,-27 0 16,1 0-16,26 0 0,0 0 0,-1 0 0,1 0 15,0 0-15,0 0 16,0 0-16,0 0 0,26 0 0,-26 0 0,27 0 16,-27 0-16,26 0 0,-26 0 15,26 0-15,-26 0 0,0 0 0,0 0 0,26 0 16,-26 0-16,0 0 16,27 0-16,-27 0 0,26 0 0,27 0 0,-53 0 15,-27 0-15,27 0 0,53 0 16,-80 0-16,27 0 0,53 0 0,-53 0 0,-27 0 15,27 0-15,0 0 0,0 0 0,0 0 0,0 0 16,0 0-16,-27 0 16,27 0-16,-26 0 0,-1 0 15,1 0-15,-1 0 0,1 0 0,-1 0 16,1 0-16,-1 0 16,-26-27 109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25:23.1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1376 1061 0,'-53'-26'110,"27"26"-110,-27 0 15,27 0-15,-27 0 16,0-27-16,26 27 0,-26-26 16,27 26-16,-27 0 0,27 0 0,-1-26 15,1 26-15,-1 0 0,1 0 0,-1 0 16,1 0 0,-1 0-1,1 0-15,-1 0 16,1-27 124,-1 1-140,1 26 16,26-27-16,-26 1 0,-1-1 0,-26 27 16,27-26-16,-1 26 15,-26-27-15,53 1 0,-26-1 0,-1 27 0,1 0 16,0-26-16,-1-1 0,1 1 16,26 0-16,-27 26 0,1-27 15,-1 27-15,1-26 0,-1-1 16,1 1-1,26-1-15,0 1 0,-27-1 0,1 27 16,26-26 0,0-1-16,-27 1 125,27 0-63,0-1-46,0 1-16,0-1 15,27 27-15,-1 0 0,1-26 16,26 26-16,0-27 0,0 1 16,-27 26-16,27 0 0,0-27 0,0 27 0,0-26 15,-27-1-15,27 27 0,0 0 16,0 0-16,0 0 0,-27 0 0,27 0 16,-26-26-16,26-1 15,-27 27-15,1 0 0,25 0 16,-25 0-16,26 0 0,-27 0 0,1 0 15,26 0-15,-27 0 0,27 0 0,-27 0 16,1 0-16,-1 0 0,1 0 0,-1 0 16,1 0-16,-1 0 15,1 0-15,-1 0 0,1 0 0,-1 0 16,1 0-16,-1 0 16,0 0-16,1 0 0,-1 0 15,1 0-15,-1 0 0,1 0 16,-1 0-1,1 0-15,-1 0 16,1 0 0,-1 0-16,0 0 15,1 0 1,-1 27-16,1-1 16,-1-26-16,-26 27 15,27-27-15,-1 0 0,-26 26 0,27-26 16,-1 27-16,1-1 0,-1 1 0,-26-1 31,27 1-31,-1-27 16,-26 26-16,26 1 0,-26-1 0,27 0 15,-27 1-15,26-27 0,-26 26 0,0 1 16,0-1-16,0 1 16,0-1-16,0 27 0,0-26 0,0-1 0,0 0 15,0 1-15,0-1 0,0 1 0,0-1 16,0 1-16,0-1 15,0 1-15,0-1 0,0 1 0,0-1 16,-26 1-16,-1-1 16,1-26-16,26 26 0,0 1 15,-26-27 1,-1 0-16,27 26 0,-26-26 16,26 27-16,-27-27 0,1 26 15,-1-26-15,1 0 0,26 27 16,-27-27-16,1 0 0,-1 26 0,1-26 0,-1 0 15,1 0-15,0 0 16,-1 0-16,1 0 0,-1 0 0,1 0 0,-27 0 16,0 0-16,26 0 15,1 0-15,-27 0 0,27 0 0,-1 0 16,1 0-16,-27 0 16,26 0-16,1 0 0,-1 0 0,1 0 15,-1 0-15,1 0 0,0-26 16,-1 26-16,1-27 0,-1 27 15,1 0-15,-1 0 0,27-26 16,-26 26-16,-1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0:56:20.9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0 212 0,'27'0'32,"-1"0"-17,1 0-15,-1 0 16,1 0-16,-1 0 0,1 0 0,-1 0 15,0 0-15,1 0 0,-1 0 0,1 0 16,-1 0-16,1 0 0,-1 0 16,1 0-16,-1 0 0,1 0 0,-1 0 0,1 0 15,25 0-15,1 0 0,0 0 0,0 0 16,0 0-16,0 0 0,26 0 16,-26 0-16,27 0 0,-1 0 0,0 0 0,-26 0 15,53 0-15,-26 0 16,-1 0-16,0 0 0,1 0 0,52-26 0,-53 26 15,186-53 1,-186 53-16,1 0 0,26 0 16,-27 0-16,0 0 0,1 0 0,-1 0 0,-26 0 0,0 0 0,26 0 15,-26 0-15,0 0 0,26 0 16,-26 0-16,53 0 0,-53 0 0,26 0 16,-26 0-16,27 0 0,-1 0 15,-26 0-15,26 0 0,1 0 0,26-53 0,-53 53 16,26-27-16,0 27 0,1 0 15,26 0-15,-80 0 0,80 0 0,-53 0 0,26 0 16,-26 0-16,0 0 16,26-26-16,-26 26 0,0 0 0,0 0 0,-26 0 15,-1 0-15,27 0 0,-27 0 16,1 0-16,-1 0 0,1 0 0,-1 0 16,1 0-16,-27-27 125,26 27-110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25:24.5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0,'26'0'47,"27"0"-47,80 0 0,-54 0 0,27 0 15,26 0-15,-26 0 0,26 0 16,-26 0-16,26 0 0,-26 0 0,53 0 16,-27 0-16,27 0 0,0 0 15,52 0-15,-52 0 0,53 0 0,-27 0 0,27 0 16,-54 0-16,1 0 0,0 0 16,0 0-16,26 0 0,-79 0 0,52 0 0,-25 0 15,25 0-15,-52 0 0,53 0 0,-27 0 0,-26 0 16,26 0-16,-26 0 15,53 0-15,-53 0 0,53 0 0,-27 0 0,27 0 16,-53 0-16,26 0 0,-26 0 16,26 0-16,-26 0 0,26 0 0,-26 0 0,26 0 15,-26 0-15,53 0 16,-27 0-16,-26 0 0,26 0 0,-26 0 0,26 0 16,-26 0-16,26 0 0,-26 0 15,27 0-15,-28 0 0,28 0 0,-27 0 16,-27 0-16,53 0 0,-26 0 0,26 0 0,-26 0 0,26 0 15,-52 0-15,26 0 16,-1 0-16,1 0 0,27 0 0,-28 0 0,-25 0 16,52 0-16,-53 0 0,54 0 15,-27 0-15,26 0 0,0 0 0,0 0 0,-26 0 16,53 0-16,-27 0 16,27 0-16,0 0 0,-27 0 0,-26 0 0,26 0 15,-26 0-15,53 0 0,-27 0 0,-26 0 0,0 0 16,26 0-16,-53 0 0,54 0 15,-54 0-15,1 0 0,-1 0 0,0 0 0,-26 0 16,53 0-16,-53 0 16,0 0-16,0 0 0,26 0 0,-26 0 15,-26 0-15,25 0 0,1 0 16,-26 0-16,-1 0 0,1 0 0,26 0 0,-27 0 16,1 0-16,-1 0 15,0 0-15,1 0 0,-1 0 16,1 0 31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26:10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0,'-27'0'31,"54"0"16,26 0-31,-27 0-16,27 26 0,0-26 0,26 27 0,-26-27 15,27 0-15,52 0 0,-53 0 0,54 0 16,-28 0-16,54 0 0,53 0 15,0 0-15,52 0 0,-79 0 0,27 0 0,-53 0 16,-1 0-16,54 0 0,0 0 16,-27 0-16,-26 0 0,0 0 15,-1 0-15,1 0 0,0 0 0,26 0 16,-26 0-16,-1 0 0,1 0 0,-26 0 16,25 0-16,-52 0 0,26 0 0,-26 0 15,-26 0-15,78 0 0,-25 0 0,-28 0 0,54 0 16,-26 0-16,-28 0 0,28 0 0,-28 0 0,28 0 15,-27 0-15,52 0 16,-25 0-16,-28 0 0,28 0 0,-27 0 0,26 0 16,-26 0-16,26 0 0,-26 0 15,26 0-15,-26 0 0,-27 0 0,54 0 16,-28 0-16,-25 0 0,26 0 16,0 0-16,-27 0 0,53 0 0,-52 0 0,52 0 15,-53 0-15,1 0 0,-27 0 0,-1 0 0,1 0 16,0 0-16,27 0 0,-27 0 15,-1 0-15,1 0 0,0 0 0,-26 0 0,26 0 16,0 0-16,0 0 16,26 0-16,-26 0 0,0 0 0,0 0 0,26 0 15,-26 0-15,0 0 0,26 0 16,-26 0-16,0 0 0,0 0 0,-27 0 0,27 0 16,0 0-16,-26 0 15,-1 0-15,1 0 0,-1 0 0,1 0 0,-1 0 16,0 0-16,1 0 0,-1 0 15,1 0 1,-1 0-16,1 0 16,-1 0-16,1 0 31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6:26:42.5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0 175 0,'26'0'109,"27"0"-93,26 0-16,-26 0 0,27 0 0,-27 0 0,52 0 15,-25 0-15,-1 0 0,1 0 16,-28 0-16,1 0 0,27 0 0,-27 0 0,26 0 16,27 0-16,-27 0 15,-26 0-15,27 0 0,-1 0 0,-26 0 0,26 0 16,1 0-16,25 0 0,-52 0 0,-26 0 0,79 0 15,-53 0-15,26 0 0,-26 0 16,0 0-16,0 0 0,-27 0 0,80 0 0,-53 0 16,26 0-16,-26 0 15,0 0-15,0 0 0,-27 0 0,80 0 0,-53 0 16,27 0-16,-28 0 0,28 0 16,-27 0-16,26 0 0,-26 0 15,26 0-15,-26 0 0,0 0 0,27 0 0,-27 0 0,-1 0 0,1 0 16,0 0-16,0 0 15,0 0-15,-26 0 0,-1 0 16,27 0-16,0 0 0,0 0 0,0 0 0,-27 0 16,27 0-16,0 0 0,0 0 0,0 0 0,-27 0 15,27 0-15,0 0 16,0 0-16,26 0 0,-26 0 0,53 0 0,-26 0 16,-28 0-16,1 0 0,27 0 0,-27 0 15,26 0-15,-26 0 0,0 0 0,0 0 16,0 0-16,26 0 0,-52 0 0,-1 0 0,27 0 15,-27 0-15,27 0 16,0 0-16,-26 0 0,26 0 16,0 0-16,-27 0 0,27 0 0,-27 0 15,27 0-15,0 0 16,-26 0-16,26 0 0,-27 0 0,27 0 16,0 0-16,-27 0 0,27 0 0,0 0 15,-26 0-15,26 0 0,-27 0 0,27 0 0,0 0 16,0 0-16,-27 0 0,27 0 15,0 0-15,0 0 0,26 0 16,-26 0-16,0 0 0,0 0 0,0 0 16,0 0-16,-27 0 0,27 0 0,0 0 0,0 0 15,0 0-15,0 0 0,-27 0 16,27 0-16,-26 0 0,-1 0 16,1 0-16,26 0 0,-27 0 0,27 0 0,-27 0 0,1 0 15,-1 0-15,27 0 16,-26 0-16,26 0 0,-27 0 15,1 0-15,25 0 0,-25 0 0,-1 0 16,1 0-16,-1 0 0,1 0 0,-1 0 0,1 0 16,-1 0-16,1 0 15,-1 0-15,1 0 0,25 0 0,-25 0 16,-1 0-16,27 0 0,0 0 16,-26 0-16,26 0 15,-27 0-15,27 0 0,-27 0 0,27 0 0,-26 0 0,26 27 16,-27-27-16,1 0 15,-1 0-15,1 0 0,-1 0 16,0 26-16,1 1 16,-1-27 15,1 0-31,-1 0 0,1 0 16,-1 0-16,1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1:10:22.4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1904 2076 0,'-26'0'16,"-1"0"-16,1 0 15,-1 0-15,1 0 16,-1 0-16,1 0 15,-1 0-15,1 0 16,0 0-16,-1 0 0,-26 0 0,27 0 16,-27 0-16,0 27 0,26-27 15,-25 0-15,25 0 0,1 0 0,-54 0 0,27 0 16,0 0-16,-26 26 0,26-26 0,0 27 0,27-27 16,-27 0-16,0 0 15,0 0-15,0 0 0,-26 0 0,26 26 0,0-26 16,26 0-16,-26 0 0,1 0 15,-1 0-15,26 0 16,1 0-16,-1 0 0,1 0 0,-1 0 16,1 0-1,-1 0 1,1-26 15,0 26-15,-1 0-16,27-27 0,0 1 15,-26-1 1,26 1-16,0-1 0,0 1 0,0-1 16,0 1-16,0-27 15,0 27-15,0-1 0,0 1 0,0-1 0,0-26 16,0 27-16,0-27 0,0 26 0,0 1 0,0 0 16,0-27-16,0 0 0,0 26 15,0 1-15,0-27 0,0 26 0,0-26 16,26 1-16,-26 25 15,53-26-15,-53 27 0,26-27 0,1 0 0,-1 26 16,27 1-16,-26-27 0,-1 53 16,27-26-16,-26-27 0,-1 26 0,27-26 0,-27 0 15,1 27-15,-1-1 16,1 1-16,-1 0 0,1-1 0,26 1 0,-27-27 16,27 26-16,-27 27 0,27-26 0,-26-1 0,-1 1 15,27-1-15,-26 1 0,-1 26 16,1-26-16,25-1 0,-25 1 0,26-1 0,-27 27 15,-26-26-15,27 26 16,-1 0-16,1-27 0,-1 1 0,27-1 0,-26 27 16,-27-26-16,26 26 0,0 0 15,27 0-15,-26-27 0,-1 27 0,1 0 0,-1 0 16,27 0-16,-26 0 0,25 0 0,1 0 0,0 0 16,-26 0-1,26-26-15,0 26 0,0-27 0,-1 27 0,1 0 16,-26 0-16,26 0 0,0 0 15,-27 0-15,27 0 0,0 0 16,-27 0-16,27 0 0,-26 0 16,-1 0-16,27 0 0,-26 0 0,-1 0 0,27 0 15,-27 0-15,1 0 0,26 27 16,26-1-16,-26 1 0,0-1 0,0 1 0,0-1 16,0 1-16,-27-27 0,1 26 0,52 1 0,-79-1 15,53-26-15,0 27 16,0-1-16,-27 0 0,27-26 0,-26 27 15,26-1-15,-27 1 0,0-1 0,1 1 16,-1-27-16,1 0 0,-1 26 0,1-26 0,-1 27 16,-26-1-16,27 1 15,-1-1-15,1 0 0,-1-26 16,1 27-16,-1-1 0,-26 1 16,0-1-16,26 1 0,-26-1 15,27-26-15,-1 27 0,-26-1 0,27 1 0,-27-1 16,0 27-16,0 0 15,0-27-15,0 27 0,0-26 0,0 26 16,0-27-16,0 1 16,0 25-16,0-25 0,0-1 0,0 1 0,0-1 15,0 27-15,-27-26 16,1-1-16,26 1 0,-27-1 0,27 1 16,-26-1-16,0 27 0,-1-27 0,1 1 15,-1-1-15,-26-26 0,27 0 16,26 27-16,-27-1 0,1-26 0,-27 27 0,0-1 15,27-26-15,-27 27 16,0-27-16,53 26 0,-53 0 0,0-26 0,26 27 16,-25-27-16,-1 0 0,26 26 15,-26-26-15,0 0 0,27 0 0,-27 27 16,0-27-16,27 26 0,-27-26 0,53 27 0,-53-27 16,26 0-16,1 26 0,-1-26 15,-26 0-15,27 0 0,-27 0 0,27 0 16,-1 27-16,1-27 15,-1 26-15,1-26 0,-1 0 16,1 0-16,-27 0 0,26 0 16,1 0-16,0 0 0,-1 0 0,1 0 15,-1 0-15,1 0 16,-27 0-16,26 0 0,1 0 16,-1 27-16,1-27 0,26 26 0,-26-26 0,-1 0 15,1 0-15,-1 0 0,1 0 16,-1 0-16,1 0 0,-1 0 15,1 0 1,-1 0-16,1 0 16,-1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7T01:10:26.5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0 130 0,'27'0'203,"-1"0"-188,1 0-15,-1 0 0,27 0 0,-27 0 0,1 0 16,-1 0-16,1 0 16,-1 0-16,27 0 0,-26 0 0,-1 0 0,0 0 15,27 0-15,-26 0 0,-1 0 16,1 0-16,-1-27 0,1 1 0,-1 26 16,27 0-16,-26 0 0,-1 0 15,0 0-15,27 0 0,-26 0 16,-1 0-16,1 0 0,-1 0 0,1 0 0,26 0 15,-27 0-15,0 0 0,1 0 16,-1 0-16,27 0 0,-26 0 0,26 0 16,-27 0-16,27 0 15,-26 0-15,-1 0 0,0 0 0,27 0 16,-26 0-16,-1 0 16,27 0-16,-26 0 0,26 0 0,-27 0 15,0 0-15,1 0 0,-1 0 16,1 0-1,-1 0-15,1 0 0,-1 0 16,1 0 0,-1 0-16,1 0 15,-1 0-15,1 0 16,-1 0-16,0 0 16,1 0-16,-1 0 0,1 0 15,-1 0-15,1 0 16,-1 0-16,1 0 0,-1 0 15,1 0 1,-1 0-16,0 0 0,1 0 0,-1 0 16,1 0-16,-1 0 0,1 0 15,-1 0-15,1 0 0,-1 0 16,1 0-16,-1 0 0,1 0 0,-1 0 16,0 0-16,1 0 15,-1 0-15,1 0 0,-1 0 0,1 0 16,-1 0-16,1 0 0,-1 0 15,1 0-15,-1 0 0,0 0 16,1 0-16,-1 0 16,27 0-16,-26 0 0,-1 0 15,1 0-15,-1 0 16,1 0-16,-1 0 0,1 0 0,-1 0 16,0 0-16,1 0 0,-1 0 0,1 0 15,-1 0-15,1 0 16,-1 0-16,1 0 0,-1 0 0,1 0 0,-1 0 15,0 0 1,1 0-16,-1 0 0,1 0 0,-1 0 16,1 0-1,-1 0-15,1 0 0,-1 0 0,1 0 0,-1 0 16,1 0-16,-1 0 16,0 0-16,1 0 15,-1 0-15,1 0 0,-1 0 16,1 0-16,-1 0 15,1 0-15,-1 0 0,1 0 16,-1 0-16,0 0 16,1 0-16,-1 0 0,1 0 0,-1 0 15,1 0 1,-1 0-16,1 0 0,-1 0 0,1 0 16,-1 0-16,1 0 15,-1 0 1,0 0-16,1 0 0,-1 0 15,1 0-15,-1 0 16,1 0-16,-1 0 16,1 0-16,-1 0 15,1 0-15,-1 0 0,0 0 0,1 0 16,-1 0-16,1 0 0,-1 0 0,1 0 16,-1 0-1,1 0-15,-1 0 0,1 0 0,26 0 16,-27 0-1,0 0-15,1 0 0,-1 0 0,1 0 16,-1 0 0,1 0-16,-1 0 0,1 0 0,-1 0 15,1 0-15,-1 0 16,0 0-16,1 0 0,-1 0 16,1 0-16,-1 0 15,1 0 1,-1 0-16,1 0 0,-1 0 15,1 0-15,-1 0 32,1 0-32,-1 0 15,0 0-15,1 0 0,26 0 0,-27 0 16,1 0-16,-1 0 0,1 0 16,-1 0-16,1 0 15,-1 0 1,0 0-16,1 0 0,-1 0 0,1 0 15,-1 0-15,1 0 0,-1 0 16,1 0 0,-1 0-16,1 0 0,-1 0 15,1 0 1,-1 0-16,0 0 0,1 0 16,-1 0-16,1 0 15,-1 0 1,1 0-16,-1 0 0,1 0 0,-1 0 15,1 0 1,-1 0-16,0 0 0,1 0 0,-1 0 0,1 0 16,-1 0-1,1 0-15,-1 0 16,1 0-16,-1 0 16,1 0-1,-1 0 1,1 0-1,-1 0-15,0 0 0,1 0 16,-1 0 0,1 0-16,-1 0 0,1 0 15,-1 0-15,1 0 16,-1 0-16,1 0 0,-1 0 0,0 0 0,1 0 16,26 0-16,-53-27 0,26 27 15,1 0-15,-1 0 0,27 0 0,-26 0 16,-1 0-16,1 0 0,-1 0 15,0 0-15,1 0 16,-1 0-16,1 0 0,-1 0 0,27 0 16,-26 0-16,-1 0 15,1 0-15,-1 0 0,0 0 16,1 0-16,-1 0 0,1 0 0,-1 0 31,1 0-31,-1 0 16,1 0-16,-1 0 15,1 0-15,-1 0 0,27 0 16,-27 0 0,1 0-16,-1 0 0,1 0 0,-1 0 15,1 0-15,-1 0 16,1 0-16,-1 0 0,1 0 0,-1 0 16,0 0-16,1 0 0,-1 0 0,1 0 0,-1 0 15,27 0 1,-26 0-16,-1 0 0,1 0 0,-1 0 0,1 0 15,-1 0-15,0 0 16,1 0-16,-1 0 0,1 0 16,-1 0-1,1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B22BD-D78A-4EE8-89C7-F209292E4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00B530-441D-4499-B73F-229FB7C56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B4CF53-15F4-4B64-857B-885D4C67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E5A570-91E5-422C-A76B-657455CA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49BD8A-C15A-4F57-8609-C9B26541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57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50720-9D61-4893-A015-9142C0F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2D0F13-FACB-45B6-A3DA-8ACE543C5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3C4660-19AF-4860-B21C-A471F7E2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0CE8BB-1BD4-428E-AC97-3E0D80D78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643743-03B4-47ED-AD7C-D767961F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81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1ACBDE-748D-4831-8DC7-A8FA7821E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6A0F82-2D81-4897-9B9E-27A8D7190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B0815-1420-475B-8432-AA332D79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4E650E-1D6A-402B-B834-55E751E2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B207A1-CA55-49C5-9BCA-CB39E6B7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02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A911D-A7AC-4F23-A486-F64B8BB4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022D6-6AD3-4847-841C-5B53031D7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FFD8BA-8BBE-476D-BF54-A22F4E06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8DC5A-B0EF-473B-82B5-9B701F73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05FC9-CDF9-41DE-AEED-528B3E22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14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BEE91-E632-49B0-B724-5C238FD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87007D-BDAD-4CFE-BB01-B0B44FB01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490A6C-5C6D-4F32-82F9-E166ECBB2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476D63-6306-45CC-AF9D-EDB487D2B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210EF1-289E-4D14-8E92-F7EA0698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91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4A553-6C4B-4035-9194-242F8A4F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6AC56-FBE6-4CB2-BF35-86A299582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8671F7-CE93-4633-99DB-23D10B800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01369E-2CB5-48B4-8A22-8D1107BC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D2C08B-53E8-40E7-B53C-2202C80C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49C138-4489-490C-8DEF-826B7AB0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32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A7E7F-B1DE-4FF7-B4D1-F457D036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170F60-929E-4142-9ADB-62CE48DAE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91F4A9-5B56-4988-9340-E001F3A67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4CA421-3FB2-4303-9143-88A801527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D9C047-D8E6-48C2-9A2C-A0857E7FA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EF9718-79AB-49BC-811A-6B510291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32DEDB-2BA4-4F35-8CBE-F1CA5E52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167E74-6E1D-47AD-B6B5-4DC5F0C8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88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51AF7-C2AE-4B6F-B886-C09B794A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B3336B-E246-4026-9050-B326EA9F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8B7535-BDE2-4302-8DFB-E76EC5AC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AA727C-CCCC-4A0C-B5FD-9BCBC53F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97B2D5-C961-4E14-A14A-19CC2581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A1D4FF-C400-4764-9E09-4990F3C2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A7E3E9-4633-4323-8F22-D88B2E4C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16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48BD0-1BD9-4EC8-A97C-2EBE6DAC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A061D-EFB9-40FD-A336-0A21AD3EB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A574BD-31F3-4E54-B646-58BDC760E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D950DC-1A0F-4B78-9284-4A0B2958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376F0B-E3D9-4DD9-9776-F8ABB31B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D23B13-9D6D-4626-B81A-5B86565E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10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D0D45-6C08-4D8C-A16A-CBEA30544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E52D79-E4F9-4412-A483-1394F16D0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4064C0-B1EB-4451-94FD-6DA2E7F2D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254C3B-60E6-48D5-94D6-B9AA977F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C7FDBC-2B7C-4D4B-8D9A-F409319B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B0860-1013-43F5-8FB0-4B0D273C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33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7119FE-4C66-41BF-A771-1C918F63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C9D96-29FC-4280-A96E-E84352F46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98E1D6-872C-4742-960C-073B33519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A734F-9A51-4F85-A9FA-438D4CBD13E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39CDB4-FEA2-41CF-A86E-172B1743E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8B87C-7F90-40E7-94FD-1FBE5ACF9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989DA-CE33-4E91-A16C-C09A5141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customXml" Target="../ink/ink9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customXml" Target="../ink/ink14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customXml" Target="../ink/ink16.xml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customXml" Target="../ink/ink18.xml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53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24.xml"/><Relationship Id="rId4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customXml" Target="../ink/ink25.xml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26.xml"/><Relationship Id="rId4" Type="http://schemas.openxmlformats.org/officeDocument/2006/relationships/image" Target="../media/image59.emf"/><Relationship Id="rId9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customXml" Target="../ink/ink29.xml"/><Relationship Id="rId4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customXml" Target="../ink/ink32.xml"/><Relationship Id="rId4" Type="http://schemas.openxmlformats.org/officeDocument/2006/relationships/image" Target="../media/image6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6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75.emf"/><Relationship Id="rId4" Type="http://schemas.openxmlformats.org/officeDocument/2006/relationships/image" Target="../media/image72.emf"/><Relationship Id="rId9" Type="http://schemas.openxmlformats.org/officeDocument/2006/relationships/customXml" Target="../ink/ink36.xml"/><Relationship Id="rId14" Type="http://schemas.openxmlformats.org/officeDocument/2006/relationships/image" Target="../media/image7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customXml" Target="../ink/ink40.xml"/><Relationship Id="rId4" Type="http://schemas.openxmlformats.org/officeDocument/2006/relationships/image" Target="../media/image8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emf"/><Relationship Id="rId5" Type="http://schemas.openxmlformats.org/officeDocument/2006/relationships/customXml" Target="../ink/ink46.xml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99.png"/><Relationship Id="rId7" Type="http://schemas.openxmlformats.org/officeDocument/2006/relationships/image" Target="../media/image101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.xml"/><Relationship Id="rId5" Type="http://schemas.openxmlformats.org/officeDocument/2006/relationships/image" Target="../media/image100.emf"/><Relationship Id="rId4" Type="http://schemas.openxmlformats.org/officeDocument/2006/relationships/customXml" Target="../ink/ink49.xml"/><Relationship Id="rId9" Type="http://schemas.openxmlformats.org/officeDocument/2006/relationships/image" Target="../media/image10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emf"/><Relationship Id="rId5" Type="http://schemas.openxmlformats.org/officeDocument/2006/relationships/customXml" Target="../ink/ink54.xml"/><Relationship Id="rId4" Type="http://schemas.openxmlformats.org/officeDocument/2006/relationships/image" Target="../media/image10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customXml" Target="../ink/ink56.xml"/><Relationship Id="rId4" Type="http://schemas.openxmlformats.org/officeDocument/2006/relationships/image" Target="../media/image10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emf"/><Relationship Id="rId5" Type="http://schemas.openxmlformats.org/officeDocument/2006/relationships/customXml" Target="../ink/ink58.xml"/><Relationship Id="rId4" Type="http://schemas.openxmlformats.org/officeDocument/2006/relationships/image" Target="../media/image11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customXml" Target="../ink/ink4.x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13" Type="http://schemas.openxmlformats.org/officeDocument/2006/relationships/image" Target="../media/image123.emf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customXml" Target="../ink/ink65.xml"/><Relationship Id="rId17" Type="http://schemas.openxmlformats.org/officeDocument/2006/relationships/image" Target="../media/image125.emf"/><Relationship Id="rId2" Type="http://schemas.openxmlformats.org/officeDocument/2006/relationships/image" Target="../media/image117.png"/><Relationship Id="rId16" Type="http://schemas.openxmlformats.org/officeDocument/2006/relationships/customXml" Target="../ink/ink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11" Type="http://schemas.openxmlformats.org/officeDocument/2006/relationships/image" Target="../media/image122.png"/><Relationship Id="rId5" Type="http://schemas.openxmlformats.org/officeDocument/2006/relationships/customXml" Target="../ink/ink62.xml"/><Relationship Id="rId15" Type="http://schemas.openxmlformats.org/officeDocument/2006/relationships/image" Target="../media/image124.emf"/><Relationship Id="rId10" Type="http://schemas.openxmlformats.org/officeDocument/2006/relationships/image" Target="../media/image121.emf"/><Relationship Id="rId4" Type="http://schemas.openxmlformats.org/officeDocument/2006/relationships/image" Target="../media/image118.emf"/><Relationship Id="rId9" Type="http://schemas.openxmlformats.org/officeDocument/2006/relationships/customXml" Target="../ink/ink64.xml"/><Relationship Id="rId14" Type="http://schemas.openxmlformats.org/officeDocument/2006/relationships/customXml" Target="../ink/ink6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3" Type="http://schemas.openxmlformats.org/officeDocument/2006/relationships/customXml" Target="../ink/ink69.xml"/><Relationship Id="rId7" Type="http://schemas.openxmlformats.org/officeDocument/2006/relationships/image" Target="../media/image133.png"/><Relationship Id="rId12" Type="http://schemas.openxmlformats.org/officeDocument/2006/relationships/image" Target="../media/image136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emf"/><Relationship Id="rId11" Type="http://schemas.openxmlformats.org/officeDocument/2006/relationships/customXml" Target="../ink/ink72.xml"/><Relationship Id="rId5" Type="http://schemas.openxmlformats.org/officeDocument/2006/relationships/customXml" Target="../ink/ink70.xml"/><Relationship Id="rId10" Type="http://schemas.openxmlformats.org/officeDocument/2006/relationships/image" Target="../media/image135.png"/><Relationship Id="rId4" Type="http://schemas.openxmlformats.org/officeDocument/2006/relationships/image" Target="../media/image131.emf"/><Relationship Id="rId9" Type="http://schemas.openxmlformats.org/officeDocument/2006/relationships/image" Target="../media/image13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customXml" Target="../ink/ink5.xm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customXml" Target="../ink/ink6.xml"/><Relationship Id="rId4" Type="http://schemas.openxmlformats.org/officeDocument/2006/relationships/image" Target="../media/image13.emf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45804D-6EBB-45B7-B774-A9CAFED5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376925"/>
            <a:ext cx="1079085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9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154E4E-852D-43D4-B5E7-4B51ED4F0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43"/>
            <a:ext cx="12192000" cy="672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2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01C6B2-9763-4125-B8B2-B0349A338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5" y="0"/>
            <a:ext cx="10494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DCB814-1980-4EFC-996C-11975226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49" y="0"/>
            <a:ext cx="615950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319A5B-C10B-451A-8115-39EFA3F74622}"/>
                  </a:ext>
                </a:extLst>
              </p14:cNvPr>
              <p14:cNvContentPartPr/>
              <p14:nvPr/>
            </p14:nvContentPartPr>
            <p14:xfrm>
              <a:off x="2753025" y="-14025"/>
              <a:ext cx="1455120" cy="787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319A5B-C10B-451A-8115-39EFA3F746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5025" y="-32025"/>
                <a:ext cx="149076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9C9DF36-CD5F-4CEC-9C4D-E633934A6F17}"/>
                  </a:ext>
                </a:extLst>
              </p14:cNvPr>
              <p14:cNvContentPartPr/>
              <p14:nvPr/>
            </p14:nvContentPartPr>
            <p14:xfrm>
              <a:off x="3667065" y="3639480"/>
              <a:ext cx="3296160" cy="47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9C9DF36-CD5F-4CEC-9C4D-E633934A6F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9065" y="3621480"/>
                <a:ext cx="3331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0FD3668-5201-465D-B995-A9F4160985BE}"/>
                  </a:ext>
                </a:extLst>
              </p14:cNvPr>
              <p14:cNvContentPartPr/>
              <p14:nvPr/>
            </p14:nvContentPartPr>
            <p14:xfrm>
              <a:off x="3476625" y="4038720"/>
              <a:ext cx="1209960" cy="334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0FD3668-5201-465D-B995-A9F4160985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8625" y="4020720"/>
                <a:ext cx="1245600" cy="69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2862DD2-6B73-42A1-8410-798FEF60691A}"/>
              </a:ext>
            </a:extLst>
          </p:cNvPr>
          <p:cNvSpPr txBox="1"/>
          <p:nvPr/>
        </p:nvSpPr>
        <p:spPr>
          <a:xfrm>
            <a:off x="4686585" y="4072200"/>
            <a:ext cx="448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无论访问谁，都能放行</a:t>
            </a:r>
          </a:p>
        </p:txBody>
      </p:sp>
    </p:spTree>
    <p:extLst>
      <p:ext uri="{BB962C8B-B14F-4D97-AF65-F5344CB8AC3E}">
        <p14:creationId xmlns:p14="http://schemas.microsoft.com/office/powerpoint/2010/main" val="239731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0621E6-ED3E-4E5E-B7A7-3C42C984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251"/>
            <a:ext cx="12192000" cy="40959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3B5243-001D-4964-834A-F9D34BE8A9B4}"/>
              </a:ext>
            </a:extLst>
          </p:cNvPr>
          <p:cNvSpPr/>
          <p:nvPr/>
        </p:nvSpPr>
        <p:spPr>
          <a:xfrm>
            <a:off x="3651383" y="848320"/>
            <a:ext cx="3879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打印的     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7B25D4-62E2-4995-ADC8-14BC46804827}"/>
              </a:ext>
            </a:extLst>
          </p:cNvPr>
          <p:cNvSpPr txBox="1"/>
          <p:nvPr/>
        </p:nvSpPr>
        <p:spPr>
          <a:xfrm>
            <a:off x="3924300" y="6292135"/>
            <a:ext cx="703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表示访问的那个页面</a:t>
            </a:r>
          </a:p>
        </p:txBody>
      </p:sp>
    </p:spTree>
    <p:extLst>
      <p:ext uri="{BB962C8B-B14F-4D97-AF65-F5344CB8AC3E}">
        <p14:creationId xmlns:p14="http://schemas.microsoft.com/office/powerpoint/2010/main" val="333442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596127-835B-49DF-8751-9CB6446D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250"/>
            <a:ext cx="12192000" cy="41084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F02C7B9-3A52-4B6D-BA33-CAEF15F54FAF}"/>
              </a:ext>
            </a:extLst>
          </p:cNvPr>
          <p:cNvSpPr/>
          <p:nvPr/>
        </p:nvSpPr>
        <p:spPr>
          <a:xfrm>
            <a:off x="3221778" y="848320"/>
            <a:ext cx="4738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打印的     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from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B45AB9-1866-4FC9-8B61-9531DE531C42}"/>
              </a:ext>
            </a:extLst>
          </p:cNvPr>
          <p:cNvSpPr txBox="1"/>
          <p:nvPr/>
        </p:nvSpPr>
        <p:spPr>
          <a:xfrm>
            <a:off x="5695950" y="55626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表示访问之前的页面内容</a:t>
            </a:r>
          </a:p>
        </p:txBody>
      </p:sp>
    </p:spTree>
    <p:extLst>
      <p:ext uri="{BB962C8B-B14F-4D97-AF65-F5344CB8AC3E}">
        <p14:creationId xmlns:p14="http://schemas.microsoft.com/office/powerpoint/2010/main" val="47625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0DAFF9-30C7-46F9-822F-C775FA96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BB955DA-8E74-4A03-B4D2-056D3B72336A}"/>
                  </a:ext>
                </a:extLst>
              </p14:cNvPr>
              <p14:cNvContentPartPr/>
              <p14:nvPr/>
            </p14:nvContentPartPr>
            <p14:xfrm>
              <a:off x="-269535" y="69135"/>
              <a:ext cx="1546920" cy="558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BB955DA-8E74-4A03-B4D2-056D3B7233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7535" y="51135"/>
                <a:ext cx="1582560" cy="5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837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C4EA07-C975-452D-B377-E6CE4BF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56"/>
            <a:ext cx="12192000" cy="67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2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5FB49C-5D5A-487F-BF20-7CAB20D9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0"/>
            <a:ext cx="662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C9C1C1-8110-445F-BD59-8D5DB3D5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09" y="0"/>
            <a:ext cx="8675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4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A113AA-7CC6-4A65-8EE7-06CC7CF2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07" y="0"/>
            <a:ext cx="1145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3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F1BFCC-ECE3-44A0-B889-352B883E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5" y="224512"/>
            <a:ext cx="10272650" cy="64089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C5A222-C5BF-4566-B71C-233F5D151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440" y="4842632"/>
            <a:ext cx="6919560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66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A586C2-E969-43B1-8A45-5F109FF8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0"/>
            <a:ext cx="802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03F15D-7280-4E69-96D0-0F77B098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C0D22FD-298C-4BFB-AA16-9A672C0AD964}"/>
                  </a:ext>
                </a:extLst>
              </p14:cNvPr>
              <p14:cNvContentPartPr/>
              <p14:nvPr/>
            </p14:nvContentPartPr>
            <p14:xfrm>
              <a:off x="3657705" y="5245215"/>
              <a:ext cx="2305440" cy="88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C0D22FD-298C-4BFB-AA16-9A672C0AD9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9705" y="5227215"/>
                <a:ext cx="234108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624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1F92CC-80D2-4ADD-B049-291664F35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5337C90-E3FA-4B8F-88D2-2741D448FFA5}"/>
                  </a:ext>
                </a:extLst>
              </p14:cNvPr>
              <p14:cNvContentPartPr/>
              <p14:nvPr/>
            </p14:nvContentPartPr>
            <p14:xfrm>
              <a:off x="9972825" y="1714335"/>
              <a:ext cx="7146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5337C90-E3FA-4B8F-88D2-2741D448FF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4825" y="1696335"/>
                <a:ext cx="750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ABEF138-52CA-4635-97AD-08E94C344F82}"/>
                  </a:ext>
                </a:extLst>
              </p14:cNvPr>
              <p14:cNvContentPartPr/>
              <p14:nvPr/>
            </p14:nvContentPartPr>
            <p14:xfrm>
              <a:off x="9553425" y="1562055"/>
              <a:ext cx="924480" cy="10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ABEF138-52CA-4635-97AD-08E94C344F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5425" y="1544055"/>
                <a:ext cx="96012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74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8BF3FE-708D-42FE-818C-6B208E05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8" y="56858"/>
            <a:ext cx="6264183" cy="67442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6E483A3-6754-4AEC-9675-C40ED258A161}"/>
                  </a:ext>
                </a:extLst>
              </p14:cNvPr>
              <p14:cNvContentPartPr/>
              <p14:nvPr/>
            </p14:nvContentPartPr>
            <p14:xfrm>
              <a:off x="3781545" y="2088735"/>
              <a:ext cx="2362320" cy="95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6E483A3-6754-4AEC-9675-C40ED258A1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3545" y="2070735"/>
                <a:ext cx="23979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5EE28C0-12B5-444E-9CD9-4F0B289617EF}"/>
                  </a:ext>
                </a:extLst>
              </p14:cNvPr>
              <p14:cNvContentPartPr/>
              <p14:nvPr/>
            </p14:nvContentPartPr>
            <p14:xfrm>
              <a:off x="3885225" y="5448255"/>
              <a:ext cx="811080" cy="10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5EE28C0-12B5-444E-9CD9-4F0B289617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7225" y="5430255"/>
                <a:ext cx="84672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81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4904D2-3EEA-4774-AD9A-56260DD28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21"/>
            <a:ext cx="12192000" cy="658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116CCF3-ECD1-4ECA-9D41-D6BE4E5B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9A8FC2D-8A58-4FE5-BF49-09C395CB6AB6}"/>
                  </a:ext>
                </a:extLst>
              </p14:cNvPr>
              <p14:cNvContentPartPr/>
              <p14:nvPr/>
            </p14:nvContentPartPr>
            <p14:xfrm>
              <a:off x="914505" y="1611375"/>
              <a:ext cx="2171880" cy="1058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9A8FC2D-8A58-4FE5-BF49-09C395CB6A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505" y="1593375"/>
                <a:ext cx="22075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3269DD4-8668-4261-B160-7CA241B3D6BB}"/>
                  </a:ext>
                </a:extLst>
              </p14:cNvPr>
              <p14:cNvContentPartPr/>
              <p14:nvPr/>
            </p14:nvContentPartPr>
            <p14:xfrm>
              <a:off x="5343585" y="1990815"/>
              <a:ext cx="3429360" cy="162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3269DD4-8668-4261-B160-7CA241B3D6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5585" y="1972815"/>
                <a:ext cx="34650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04EAFBB-6C0C-4683-AD6E-A3357D1EEE20}"/>
                  </a:ext>
                </a:extLst>
              </p14:cNvPr>
              <p14:cNvContentPartPr/>
              <p14:nvPr/>
            </p14:nvContentPartPr>
            <p14:xfrm>
              <a:off x="5667225" y="3962535"/>
              <a:ext cx="3096000" cy="795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04EAFBB-6C0C-4683-AD6E-A3357D1EEE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9225" y="3944535"/>
                <a:ext cx="313164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454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25BDDA-49FD-4EB7-8C75-D568CC3F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AE24374-9236-4C11-886F-7CFD4957EC2E}"/>
                  </a:ext>
                </a:extLst>
              </p14:cNvPr>
              <p14:cNvContentPartPr/>
              <p14:nvPr/>
            </p14:nvContentPartPr>
            <p14:xfrm>
              <a:off x="6953145" y="3666975"/>
              <a:ext cx="3010320" cy="20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AE24374-9236-4C11-886F-7CFD4957EC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5145" y="3648975"/>
                <a:ext cx="304596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333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9F04C7-1DE5-4703-94A0-A72811A4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7EC6D66-7D42-42C3-9CBC-EBC07D22E632}"/>
                  </a:ext>
                </a:extLst>
              </p14:cNvPr>
              <p14:cNvContentPartPr/>
              <p14:nvPr/>
            </p14:nvContentPartPr>
            <p14:xfrm>
              <a:off x="9010545" y="3026895"/>
              <a:ext cx="1914840" cy="74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7EC6D66-7D42-42C3-9CBC-EBC07D22E6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2545" y="3008895"/>
                <a:ext cx="1950480" cy="109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274B1C7-E107-44B0-A28B-88F50713E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3211"/>
            <a:ext cx="12192000" cy="15520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E2DACE8-1DD3-4293-A462-84428C26C3FB}"/>
                  </a:ext>
                </a:extLst>
              </p14:cNvPr>
              <p14:cNvContentPartPr/>
              <p14:nvPr/>
            </p14:nvContentPartPr>
            <p14:xfrm>
              <a:off x="8077065" y="5751735"/>
              <a:ext cx="2095920" cy="87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E2DACE8-1DD3-4293-A462-84428C26C3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59065" y="5733735"/>
                <a:ext cx="213156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491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659AF4-D06F-4F3B-8447-D0554336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5" y="323775"/>
            <a:ext cx="9807790" cy="17146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B2AF69C-93D6-4ACB-BE0F-AAD64DB8555A}"/>
                  </a:ext>
                </a:extLst>
              </p14:cNvPr>
              <p14:cNvContentPartPr/>
              <p14:nvPr/>
            </p14:nvContentPartPr>
            <p14:xfrm>
              <a:off x="6476865" y="1419135"/>
              <a:ext cx="2667600" cy="64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B2AF69C-93D6-4ACB-BE0F-AAD64DB855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8865" y="1401135"/>
                <a:ext cx="27032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262C28E-1C47-4945-A855-19FB46C3BD84}"/>
                  </a:ext>
                </a:extLst>
              </p14:cNvPr>
              <p14:cNvContentPartPr/>
              <p14:nvPr/>
            </p14:nvContentPartPr>
            <p14:xfrm>
              <a:off x="3267105" y="4591095"/>
              <a:ext cx="360" cy="9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262C28E-1C47-4945-A855-19FB46C3BD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9105" y="4573095"/>
                <a:ext cx="36000" cy="45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2725A8C-39F3-4F1D-AD5E-E234E8D69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762" y="3253669"/>
            <a:ext cx="5486875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52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9AFCDB-6801-4BCC-B235-D8475DBE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54" y="283756"/>
            <a:ext cx="10066892" cy="20423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136CA96-3C18-41E7-864B-73BDB75B8B6B}"/>
                  </a:ext>
                </a:extLst>
              </p14:cNvPr>
              <p14:cNvContentPartPr/>
              <p14:nvPr/>
            </p14:nvContentPartPr>
            <p14:xfrm>
              <a:off x="6476865" y="1571415"/>
              <a:ext cx="2686680" cy="95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136CA96-3C18-41E7-864B-73BDB75B8B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8865" y="1553415"/>
                <a:ext cx="27223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DE2F6D6-30ED-480B-B256-6CF435BDF069}"/>
                  </a:ext>
                </a:extLst>
              </p14:cNvPr>
              <p14:cNvContentPartPr/>
              <p14:nvPr/>
            </p14:nvContentPartPr>
            <p14:xfrm>
              <a:off x="3333705" y="5019495"/>
              <a:ext cx="360" cy="10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DE2F6D6-30ED-480B-B256-6CF435BDF0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5705" y="5001495"/>
                <a:ext cx="36000" cy="45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0B24BEB-61DB-40F6-9357-4841940B68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084"/>
          <a:stretch/>
        </p:blipFill>
        <p:spPr>
          <a:xfrm>
            <a:off x="2787815" y="2326093"/>
            <a:ext cx="6532397" cy="4657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5B9E6FF-6F59-4053-B294-604FA69BE9DD}"/>
                  </a:ext>
                </a:extLst>
              </p14:cNvPr>
              <p14:cNvContentPartPr/>
              <p14:nvPr/>
            </p14:nvContentPartPr>
            <p14:xfrm>
              <a:off x="3809985" y="2675310"/>
              <a:ext cx="1038600" cy="316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5B9E6FF-6F59-4053-B294-604FA69BE9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1985" y="2657310"/>
                <a:ext cx="1074240" cy="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233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273B8C-F6DB-4D49-A88A-6166D6E0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93" y="1563809"/>
            <a:ext cx="8580864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294895-C470-4B54-BF34-35CEB4C8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0"/>
            <a:ext cx="94742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F80053A-DF53-4C8E-9809-9B35072460D1}"/>
                  </a:ext>
                </a:extLst>
              </p14:cNvPr>
              <p14:cNvContentPartPr/>
              <p14:nvPr/>
            </p14:nvContentPartPr>
            <p14:xfrm>
              <a:off x="2400225" y="676095"/>
              <a:ext cx="1791000" cy="45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F80053A-DF53-4C8E-9809-9B35072460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2225" y="658095"/>
                <a:ext cx="1826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8478900-F996-4E7C-8769-E5298CC44E18}"/>
                  </a:ext>
                </a:extLst>
              </p14:cNvPr>
              <p14:cNvContentPartPr/>
              <p14:nvPr/>
            </p14:nvContentPartPr>
            <p14:xfrm>
              <a:off x="3010065" y="4952535"/>
              <a:ext cx="1219320" cy="82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8478900-F996-4E7C-8769-E5298CC44E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2065" y="4934535"/>
                <a:ext cx="1254960" cy="118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B2C976D-7138-4558-A2CA-80A92EBE4BC9}"/>
              </a:ext>
            </a:extLst>
          </p:cNvPr>
          <p:cNvSpPr txBox="1"/>
          <p:nvPr/>
        </p:nvSpPr>
        <p:spPr>
          <a:xfrm>
            <a:off x="1428750" y="1047750"/>
            <a:ext cx="10829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密码正确后，跳转页面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localStorage</a:t>
            </a:r>
            <a:r>
              <a:rPr lang="zh-CN" altLang="en-US" dirty="0"/>
              <a:t>中存入</a:t>
            </a:r>
            <a:r>
              <a:rPr lang="en-US" altLang="zh-CN" dirty="0"/>
              <a:t>token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581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1472AA-CBEE-443C-925F-E8FABBB65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03" y="0"/>
            <a:ext cx="971659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6D0623A-8D01-4FAE-BB49-B373CBFF9334}"/>
                  </a:ext>
                </a:extLst>
              </p14:cNvPr>
              <p14:cNvContentPartPr/>
              <p14:nvPr/>
            </p14:nvContentPartPr>
            <p14:xfrm>
              <a:off x="2105025" y="5231535"/>
              <a:ext cx="3086280" cy="61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6D0623A-8D01-4FAE-BB49-B373CBFF93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025" y="5213535"/>
                <a:ext cx="3121920" cy="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478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B18A11-4C45-457B-A562-7B1E3DBF4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E4D85C4-B938-4948-8E7B-379B3337281B}"/>
                  </a:ext>
                </a:extLst>
              </p14:cNvPr>
              <p14:cNvContentPartPr/>
              <p14:nvPr/>
            </p14:nvContentPartPr>
            <p14:xfrm>
              <a:off x="2267025" y="1096935"/>
              <a:ext cx="7239240" cy="2418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E4D85C4-B938-4948-8E7B-379B333728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9025" y="1078935"/>
                <a:ext cx="727488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9A298DD-952D-4181-AC38-DADDB80180A6}"/>
                  </a:ext>
                </a:extLst>
              </p14:cNvPr>
              <p14:cNvContentPartPr/>
              <p14:nvPr/>
            </p14:nvContentPartPr>
            <p14:xfrm>
              <a:off x="4886385" y="4429095"/>
              <a:ext cx="4924800" cy="1812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9A298DD-952D-4181-AC38-DADDB80180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8385" y="4411095"/>
                <a:ext cx="4960440" cy="18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42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42EE6E-A5DA-4B4F-B97A-83AE01BA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52" y="0"/>
            <a:ext cx="944369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1FD180F-86B3-4A18-9327-9A76ECDF5C53}"/>
                  </a:ext>
                </a:extLst>
              </p14:cNvPr>
              <p14:cNvContentPartPr/>
              <p14:nvPr/>
            </p14:nvContentPartPr>
            <p14:xfrm>
              <a:off x="2257305" y="1724055"/>
              <a:ext cx="1962720" cy="39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1FD180F-86B3-4A18-9327-9A76ECDF5C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9305" y="1706055"/>
                <a:ext cx="19983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B4F9217-17D3-4902-ADEF-097091A87D42}"/>
                  </a:ext>
                </a:extLst>
              </p14:cNvPr>
              <p14:cNvContentPartPr/>
              <p14:nvPr/>
            </p14:nvContentPartPr>
            <p14:xfrm>
              <a:off x="2409945" y="2610015"/>
              <a:ext cx="2305440" cy="19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B4F9217-17D3-4902-ADEF-097091A87D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1945" y="2592015"/>
                <a:ext cx="2341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633C426-E8BF-4016-89B8-81FF9F3BCEEF}"/>
                  </a:ext>
                </a:extLst>
              </p14:cNvPr>
              <p14:cNvContentPartPr/>
              <p14:nvPr/>
            </p14:nvContentPartPr>
            <p14:xfrm>
              <a:off x="2609745" y="3209775"/>
              <a:ext cx="1267200" cy="24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633C426-E8BF-4016-89B8-81FF9F3BCE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1745" y="3191775"/>
                <a:ext cx="1302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5506296-82B8-44B4-99C3-DEDC6BABF4A7}"/>
                  </a:ext>
                </a:extLst>
              </p14:cNvPr>
              <p14:cNvContentPartPr/>
              <p14:nvPr/>
            </p14:nvContentPartPr>
            <p14:xfrm>
              <a:off x="2552865" y="3771735"/>
              <a:ext cx="26481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5506296-82B8-44B4-99C3-DEDC6BABF4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4865" y="3753735"/>
                <a:ext cx="2683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F309365-5AC5-4810-84C3-569385473D0A}"/>
                  </a:ext>
                </a:extLst>
              </p14:cNvPr>
              <p14:cNvContentPartPr/>
              <p14:nvPr/>
            </p14:nvContentPartPr>
            <p14:xfrm>
              <a:off x="1990545" y="5848215"/>
              <a:ext cx="4372560" cy="428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F309365-5AC5-4810-84C3-569385473D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72545" y="5830215"/>
                <a:ext cx="4408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A5A7AA5-F7BE-4303-AC0D-61018075A0A1}"/>
                  </a:ext>
                </a:extLst>
              </p14:cNvPr>
              <p14:cNvContentPartPr/>
              <p14:nvPr/>
            </p14:nvContentPartPr>
            <p14:xfrm>
              <a:off x="1962105" y="6476415"/>
              <a:ext cx="3924720" cy="1209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A5A7AA5-F7BE-4303-AC0D-61018075A0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44105" y="6458415"/>
                <a:ext cx="396036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190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ED71D0-C59A-4590-B819-5533BE57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8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D7C9B0-0D95-424F-9EC0-DADA79F3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003517B-028F-4E0E-A6BB-D70BCF5F541B}"/>
                  </a:ext>
                </a:extLst>
              </p14:cNvPr>
              <p14:cNvContentPartPr/>
              <p14:nvPr/>
            </p14:nvContentPartPr>
            <p14:xfrm>
              <a:off x="4248105" y="2457375"/>
              <a:ext cx="23720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003517B-028F-4E0E-A6BB-D70BCF5F54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0105" y="2439375"/>
                <a:ext cx="2407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2595DE8-F744-45D6-8DD3-7A15694DF3EA}"/>
                  </a:ext>
                </a:extLst>
              </p14:cNvPr>
              <p14:cNvContentPartPr/>
              <p14:nvPr/>
            </p14:nvContentPartPr>
            <p14:xfrm>
              <a:off x="9991545" y="2076495"/>
              <a:ext cx="1048320" cy="34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2595DE8-F744-45D6-8DD3-7A15694DF3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73545" y="2058495"/>
                <a:ext cx="1083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269D025-D1BB-49F6-80DE-8FFFCE6B1E51}"/>
                  </a:ext>
                </a:extLst>
              </p14:cNvPr>
              <p14:cNvContentPartPr/>
              <p14:nvPr/>
            </p14:nvContentPartPr>
            <p14:xfrm>
              <a:off x="885705" y="4933815"/>
              <a:ext cx="1743480" cy="67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269D025-D1BB-49F6-80DE-8FFFCE6B1E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705" y="4915815"/>
                <a:ext cx="177912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076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518471-BEB1-4C4A-BEAF-2CDDC8E8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82A5CCD-FC80-4825-838F-528AB80D4360}"/>
                  </a:ext>
                </a:extLst>
              </p14:cNvPr>
              <p14:cNvContentPartPr/>
              <p14:nvPr/>
            </p14:nvContentPartPr>
            <p14:xfrm>
              <a:off x="685905" y="3467175"/>
              <a:ext cx="12574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82A5CCD-FC80-4825-838F-528AB80D43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905" y="3449175"/>
                <a:ext cx="12931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167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474102-9B17-465A-9099-64F99B0B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47ADDB-BFD0-4F64-9964-D4303E952109}"/>
              </a:ext>
            </a:extLst>
          </p:cNvPr>
          <p:cNvSpPr txBox="1"/>
          <p:nvPr/>
        </p:nvSpPr>
        <p:spPr>
          <a:xfrm>
            <a:off x="76200" y="3067050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Router-link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7D9F84-DD0F-41AD-BDF3-E59529F8FBE8}"/>
              </a:ext>
            </a:extLst>
          </p:cNvPr>
          <p:cNvSpPr txBox="1"/>
          <p:nvPr/>
        </p:nvSpPr>
        <p:spPr>
          <a:xfrm>
            <a:off x="4171950" y="1790700"/>
            <a:ext cx="6762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占位符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endParaRPr lang="en-US" altLang="zh-CN" sz="4000" b="1" dirty="0">
              <a:solidFill>
                <a:srgbClr val="FF0000"/>
              </a:solidFill>
            </a:endParaRPr>
          </a:p>
          <a:p>
            <a:r>
              <a:rPr lang="en-US" altLang="zh-CN" sz="4000" b="1" dirty="0">
                <a:solidFill>
                  <a:srgbClr val="FF0000"/>
                </a:solidFill>
              </a:rPr>
              <a:t>Router-view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27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6D0796-5BE1-40EE-99D8-8EA968228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29FC3AD-E984-47B1-82C5-706782D5CC03}"/>
                  </a:ext>
                </a:extLst>
              </p14:cNvPr>
              <p14:cNvContentPartPr/>
              <p14:nvPr/>
            </p14:nvContentPartPr>
            <p14:xfrm>
              <a:off x="1219065" y="2209695"/>
              <a:ext cx="3924720" cy="70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29FC3AD-E984-47B1-82C5-706782D5CC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1065" y="2191695"/>
                <a:ext cx="3960360" cy="106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5719787-3E63-4956-A324-EC0669D221E7}"/>
              </a:ext>
            </a:extLst>
          </p:cNvPr>
          <p:cNvSpPr txBox="1"/>
          <p:nvPr/>
        </p:nvSpPr>
        <p:spPr>
          <a:xfrm>
            <a:off x="4781550" y="990600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要以  “</a:t>
            </a:r>
            <a:r>
              <a:rPr lang="en-US" altLang="zh-CN" b="1" dirty="0">
                <a:solidFill>
                  <a:srgbClr val="FF0000"/>
                </a:solidFill>
              </a:rPr>
              <a:t>/home</a:t>
            </a:r>
            <a:r>
              <a:rPr lang="zh-CN" altLang="en-US" b="1" dirty="0">
                <a:solidFill>
                  <a:srgbClr val="FF0000"/>
                </a:solidFill>
              </a:rPr>
              <a:t>”开头，因为是</a:t>
            </a:r>
            <a:r>
              <a:rPr lang="en-US" altLang="zh-CN" b="1" dirty="0">
                <a:solidFill>
                  <a:srgbClr val="FF0000"/>
                </a:solidFill>
              </a:rPr>
              <a:t>home</a:t>
            </a:r>
            <a:r>
              <a:rPr lang="zh-CN" altLang="en-US" b="1" dirty="0">
                <a:solidFill>
                  <a:srgbClr val="FF0000"/>
                </a:solidFill>
              </a:rPr>
              <a:t>的子项</a:t>
            </a:r>
          </a:p>
        </p:txBody>
      </p:sp>
    </p:spTree>
    <p:extLst>
      <p:ext uri="{BB962C8B-B14F-4D97-AF65-F5344CB8AC3E}">
        <p14:creationId xmlns:p14="http://schemas.microsoft.com/office/powerpoint/2010/main" val="2461399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24E265-10FB-4D3F-B3B6-BB7CCC44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75" y="0"/>
            <a:ext cx="56832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FCAF0BC-C1B2-4592-BBDD-703078850F1F}"/>
                  </a:ext>
                </a:extLst>
              </p14:cNvPr>
              <p14:cNvContentPartPr/>
              <p14:nvPr/>
            </p14:nvContentPartPr>
            <p14:xfrm>
              <a:off x="4505145" y="3943455"/>
              <a:ext cx="24292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FCAF0BC-C1B2-4592-BBDD-703078850F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145" y="3925455"/>
                <a:ext cx="24649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73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ACCC05-9F23-4D6C-B251-8C8B2685F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51" y="1268543"/>
            <a:ext cx="8740897" cy="43209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D606DC3-39ED-4647-A341-5DAC19F6BE48}"/>
                  </a:ext>
                </a:extLst>
              </p14:cNvPr>
              <p14:cNvContentPartPr/>
              <p14:nvPr/>
            </p14:nvContentPartPr>
            <p14:xfrm>
              <a:off x="2771745" y="3362415"/>
              <a:ext cx="1305360" cy="19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D606DC3-39ED-4647-A341-5DAC19F6BE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3745" y="3344415"/>
                <a:ext cx="13410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C39324F-ECF6-450E-82C4-1BBD4FAD63B1}"/>
                  </a:ext>
                </a:extLst>
              </p14:cNvPr>
              <p14:cNvContentPartPr/>
              <p14:nvPr/>
            </p14:nvContentPartPr>
            <p14:xfrm>
              <a:off x="4133985" y="4029135"/>
              <a:ext cx="1638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C39324F-ECF6-450E-82C4-1BBD4FAD63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5985" y="4011135"/>
                <a:ext cx="1674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846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060D6F-871E-4220-8117-FD38FFB4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B04715-2C12-4259-8D46-927F878FF608}"/>
                  </a:ext>
                </a:extLst>
              </p14:cNvPr>
              <p14:cNvContentPartPr/>
              <p14:nvPr/>
            </p14:nvContentPartPr>
            <p14:xfrm>
              <a:off x="1228785" y="2180175"/>
              <a:ext cx="3124440" cy="48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B04715-2C12-4259-8D46-927F878FF6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0785" y="2162175"/>
                <a:ext cx="31600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E2392DA-211B-41DF-A358-22921BE2527E}"/>
                  </a:ext>
                </a:extLst>
              </p14:cNvPr>
              <p14:cNvContentPartPr/>
              <p14:nvPr/>
            </p14:nvContentPartPr>
            <p14:xfrm>
              <a:off x="1133385" y="2533695"/>
              <a:ext cx="10004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E2392DA-211B-41DF-A358-22921BE252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5385" y="2515695"/>
                <a:ext cx="1036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51B27A5-0A23-49EB-AC3A-E37E1EE2EFE1}"/>
                  </a:ext>
                </a:extLst>
              </p14:cNvPr>
              <p14:cNvContentPartPr/>
              <p14:nvPr/>
            </p14:nvContentPartPr>
            <p14:xfrm>
              <a:off x="5867385" y="4467255"/>
              <a:ext cx="28389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51B27A5-0A23-49EB-AC3A-E37E1EE2EF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9385" y="4449255"/>
                <a:ext cx="28746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FE59C2E-800A-4920-87D2-4B64BE2BDF51}"/>
              </a:ext>
            </a:extLst>
          </p:cNvPr>
          <p:cNvSpPr txBox="1"/>
          <p:nvPr/>
        </p:nvSpPr>
        <p:spPr>
          <a:xfrm>
            <a:off x="5867385" y="4772025"/>
            <a:ext cx="6229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他是子路由的嵌套   上面已经有“</a:t>
            </a:r>
            <a:r>
              <a:rPr lang="en-US" altLang="zh-CN" b="1" dirty="0">
                <a:solidFill>
                  <a:srgbClr val="FF0000"/>
                </a:solidFill>
              </a:rPr>
              <a:t>/home</a:t>
            </a:r>
            <a:r>
              <a:rPr lang="zh-CN" altLang="en-US" b="1" dirty="0">
                <a:solidFill>
                  <a:srgbClr val="FF0000"/>
                </a:solidFill>
              </a:rPr>
              <a:t>”就不写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注意：他的前面还不能加   “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”   直接写 导入的子组件名即可</a:t>
            </a:r>
          </a:p>
        </p:txBody>
      </p:sp>
    </p:spTree>
    <p:extLst>
      <p:ext uri="{BB962C8B-B14F-4D97-AF65-F5344CB8AC3E}">
        <p14:creationId xmlns:p14="http://schemas.microsoft.com/office/powerpoint/2010/main" val="306769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F6E8DF-C8EE-476D-9E2E-54A43796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25B1A53-0ACA-4B04-95B4-FC723A5A838C}"/>
                  </a:ext>
                </a:extLst>
              </p14:cNvPr>
              <p14:cNvContentPartPr/>
              <p14:nvPr/>
            </p14:nvContentPartPr>
            <p14:xfrm>
              <a:off x="1209705" y="3867135"/>
              <a:ext cx="33148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25B1A53-0ACA-4B04-95B4-FC723A5A83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705" y="3849135"/>
                <a:ext cx="33505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138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4AEB74-2AF7-44AA-8848-69DEF766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28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049BF5-0CB0-41AC-905F-FA4ABCF6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276F02-D955-48F0-BF21-B31B44052791}"/>
              </a:ext>
            </a:extLst>
          </p:cNvPr>
          <p:cNvSpPr txBox="1"/>
          <p:nvPr/>
        </p:nvSpPr>
        <p:spPr>
          <a:xfrm>
            <a:off x="1743075" y="5448300"/>
            <a:ext cx="93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详情和用户管理和权限管理应该是平级的因为他们都在红框内展示</a:t>
            </a:r>
          </a:p>
        </p:txBody>
      </p:sp>
    </p:spTree>
    <p:extLst>
      <p:ext uri="{BB962C8B-B14F-4D97-AF65-F5344CB8AC3E}">
        <p14:creationId xmlns:p14="http://schemas.microsoft.com/office/powerpoint/2010/main" val="414576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E15490-8927-476D-BE3D-0983BE1B6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99" b="19339"/>
          <a:stretch/>
        </p:blipFill>
        <p:spPr>
          <a:xfrm>
            <a:off x="0" y="-104172"/>
            <a:ext cx="12192000" cy="19611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1D0BB4-3687-4489-AC99-580DCF8F8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6" t="-222" r="426" b="21695"/>
          <a:stretch/>
        </p:blipFill>
        <p:spPr>
          <a:xfrm>
            <a:off x="0" y="1668929"/>
            <a:ext cx="6470248" cy="53113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A1B7FA-677A-45A4-A21A-9AF9225018EB}"/>
                  </a:ext>
                </a:extLst>
              </p14:cNvPr>
              <p14:cNvContentPartPr/>
              <p14:nvPr/>
            </p14:nvContentPartPr>
            <p14:xfrm>
              <a:off x="1342773" y="972109"/>
              <a:ext cx="3773520" cy="54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A1B7FA-677A-45A4-A21A-9AF9225018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4773" y="954109"/>
                <a:ext cx="3809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E231112-6EC9-406B-84CC-228CF5927188}"/>
                  </a:ext>
                </a:extLst>
              </p14:cNvPr>
              <p14:cNvContentPartPr/>
              <p14:nvPr/>
            </p14:nvContentPartPr>
            <p14:xfrm>
              <a:off x="983853" y="5167189"/>
              <a:ext cx="1343160" cy="489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E231112-6EC9-406B-84CC-228CF59271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5853" y="5149189"/>
                <a:ext cx="13788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4D7CF7C-AD2A-4055-809E-DE2AFBF7B54C}"/>
                  </a:ext>
                </a:extLst>
              </p14:cNvPr>
              <p14:cNvContentPartPr/>
              <p14:nvPr/>
            </p14:nvContentPartPr>
            <p14:xfrm>
              <a:off x="1226853" y="5810509"/>
              <a:ext cx="2674080" cy="120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4D7CF7C-AD2A-4055-809E-DE2AFBF7B5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8853" y="5792509"/>
                <a:ext cx="2709720" cy="156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9588238-DF14-45F2-AB23-0157652FBD3F}"/>
              </a:ext>
            </a:extLst>
          </p:cNvPr>
          <p:cNvSpPr txBox="1"/>
          <p:nvPr/>
        </p:nvSpPr>
        <p:spPr>
          <a:xfrm>
            <a:off x="4583575" y="5509549"/>
            <a:ext cx="583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跳转页面到     </a:t>
            </a:r>
            <a:r>
              <a:rPr lang="en-US" altLang="zh-CN" b="1" dirty="0">
                <a:solidFill>
                  <a:srgbClr val="FF0000"/>
                </a:solidFill>
              </a:rPr>
              <a:t>/home/</a:t>
            </a:r>
            <a:r>
              <a:rPr lang="en-US" altLang="zh-CN" b="1" dirty="0" err="1">
                <a:solidFill>
                  <a:srgbClr val="FF0000"/>
                </a:solidFill>
              </a:rPr>
              <a:t>userinfo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193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285C3D-2513-4681-8F6D-2F518916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6E01D48-6F5E-47A2-BB12-CEC7D1345038}"/>
                  </a:ext>
                </a:extLst>
              </p14:cNvPr>
              <p14:cNvContentPartPr/>
              <p14:nvPr/>
            </p14:nvContentPartPr>
            <p14:xfrm>
              <a:off x="1104945" y="4591095"/>
              <a:ext cx="38577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6E01D48-6F5E-47A2-BB12-CEC7D13450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945" y="4573095"/>
                <a:ext cx="38934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337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64631A-3B7E-4D26-9C7D-29995D035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75" y="0"/>
            <a:ext cx="62420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5B3E7FD-770E-4433-84B8-65069A937FB4}"/>
                  </a:ext>
                </a:extLst>
              </p14:cNvPr>
              <p14:cNvContentPartPr/>
              <p14:nvPr/>
            </p14:nvContentPartPr>
            <p14:xfrm>
              <a:off x="4016493" y="1677709"/>
              <a:ext cx="868320" cy="65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5B3E7FD-770E-4433-84B8-65069A937F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8493" y="1659709"/>
                <a:ext cx="9039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B2CBD6C-8C55-4DC7-9009-1EBDC11B01D8}"/>
                  </a:ext>
                </a:extLst>
              </p14:cNvPr>
              <p14:cNvContentPartPr/>
              <p14:nvPr/>
            </p14:nvContentPartPr>
            <p14:xfrm>
              <a:off x="7662573" y="1442629"/>
              <a:ext cx="1284840" cy="334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B2CBD6C-8C55-4DC7-9009-1EBDC11B01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4573" y="1424629"/>
                <a:ext cx="1320480" cy="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69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CA0C74-FE5B-4A4A-996D-E8D86C92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10" y="0"/>
            <a:ext cx="745798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C77445C-29C4-420F-804A-8667273FCA2C}"/>
                  </a:ext>
                </a:extLst>
              </p14:cNvPr>
              <p14:cNvContentPartPr/>
              <p14:nvPr/>
            </p14:nvContentPartPr>
            <p14:xfrm>
              <a:off x="5150853" y="4491109"/>
              <a:ext cx="311400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C77445C-29C4-420F-804A-8667273FCA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53" y="4473109"/>
                <a:ext cx="31496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46FF09F-44B2-4711-A73D-3E75B4AB0740}"/>
              </a:ext>
            </a:extLst>
          </p:cNvPr>
          <p:cNvSpPr txBox="1"/>
          <p:nvPr/>
        </p:nvSpPr>
        <p:spPr>
          <a:xfrm>
            <a:off x="5150853" y="4826643"/>
            <a:ext cx="511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点击某个详情的时候，将他的</a:t>
            </a:r>
            <a:r>
              <a:rPr lang="en-US" altLang="zh-CN" dirty="0"/>
              <a:t>id</a:t>
            </a:r>
            <a:r>
              <a:rPr lang="zh-CN" altLang="en-US" dirty="0"/>
              <a:t>传给他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4B6D998-0C71-4DD4-B8B7-2559ACA4F9D1}"/>
                  </a:ext>
                </a:extLst>
              </p14:cNvPr>
              <p14:cNvContentPartPr/>
              <p14:nvPr/>
            </p14:nvContentPartPr>
            <p14:xfrm>
              <a:off x="5869773" y="-136331"/>
              <a:ext cx="1389240" cy="1018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4B6D998-0C71-4DD4-B8B7-2559ACA4F9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1773" y="-154331"/>
                <a:ext cx="1424880" cy="10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148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E736EF-DCEF-4DB6-98B3-910A4574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93D096-CCCF-4BA1-BAB3-E081B4C61AA5}"/>
                  </a:ext>
                </a:extLst>
              </p14:cNvPr>
              <p14:cNvContentPartPr/>
              <p14:nvPr/>
            </p14:nvContentPartPr>
            <p14:xfrm>
              <a:off x="7222653" y="4664629"/>
              <a:ext cx="1782720" cy="23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93D096-CCCF-4BA1-BAB3-E081B4C61A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4653" y="4646629"/>
                <a:ext cx="1818360" cy="59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54448B1-94FE-4C32-AFFB-D4296BAB3F79}"/>
              </a:ext>
            </a:extLst>
          </p:cNvPr>
          <p:cNvSpPr txBox="1"/>
          <p:nvPr/>
        </p:nvSpPr>
        <p:spPr>
          <a:xfrm>
            <a:off x="7384648" y="5116010"/>
            <a:ext cx="535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在路由规则中才能出现    冒号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25CC06C-2BB5-4D19-A699-714395C43632}"/>
                  </a:ext>
                </a:extLst>
              </p14:cNvPr>
              <p14:cNvContentPartPr/>
              <p14:nvPr/>
            </p14:nvContentPartPr>
            <p14:xfrm>
              <a:off x="902853" y="3646189"/>
              <a:ext cx="3495960" cy="41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25CC06C-2BB5-4D19-A699-714395C436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853" y="3628189"/>
                <a:ext cx="3531600" cy="77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E536179-BA14-4A1D-99B7-454DEEF7D2CC}"/>
              </a:ext>
            </a:extLst>
          </p:cNvPr>
          <p:cNvSpPr txBox="1"/>
          <p:nvPr/>
        </p:nvSpPr>
        <p:spPr>
          <a:xfrm>
            <a:off x="2095017" y="3896641"/>
            <a:ext cx="655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把拿过来的</a:t>
            </a:r>
            <a:r>
              <a:rPr lang="en-US" altLang="zh-CN" dirty="0"/>
              <a:t>id</a:t>
            </a:r>
            <a:r>
              <a:rPr lang="zh-CN" altLang="en-US" dirty="0"/>
              <a:t>值，传给路由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2A40C69-8FF7-4833-A287-92FDD8D7D412}"/>
                  </a:ext>
                </a:extLst>
              </p14:cNvPr>
              <p14:cNvContentPartPr/>
              <p14:nvPr/>
            </p14:nvContentPartPr>
            <p14:xfrm>
              <a:off x="2865573" y="-132731"/>
              <a:ext cx="1523880" cy="720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2A40C69-8FF7-4833-A287-92FDD8D7D4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7573" y="-150731"/>
                <a:ext cx="1559520" cy="7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288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31BDED-1C8F-490C-AF8A-0334A1ED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EAF125-0FCC-46D6-BFA8-4E621FAD4736}"/>
              </a:ext>
            </a:extLst>
          </p:cNvPr>
          <p:cNvSpPr txBox="1"/>
          <p:nvPr/>
        </p:nvSpPr>
        <p:spPr>
          <a:xfrm>
            <a:off x="8480513" y="3244334"/>
            <a:ext cx="35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在详情页中拿到相应的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值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6D2E839-884D-4BCD-9100-E2DD93344258}"/>
                  </a:ext>
                </a:extLst>
              </p14:cNvPr>
              <p14:cNvContentPartPr/>
              <p14:nvPr/>
            </p14:nvContentPartPr>
            <p14:xfrm>
              <a:off x="8648745" y="2124015"/>
              <a:ext cx="27817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6D2E839-884D-4BCD-9100-E2DD933442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0745" y="2106015"/>
                <a:ext cx="2817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39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85A63D-F73C-48A8-9467-F36A5854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47" y="1112319"/>
            <a:ext cx="6530906" cy="46333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4D7014B-B5DD-4541-AE1C-517E38076D4D}"/>
                  </a:ext>
                </a:extLst>
              </p14:cNvPr>
              <p14:cNvContentPartPr/>
              <p14:nvPr/>
            </p14:nvContentPartPr>
            <p14:xfrm>
              <a:off x="3743385" y="4228935"/>
              <a:ext cx="1533960" cy="10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4D7014B-B5DD-4541-AE1C-517E38076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5385" y="4210935"/>
                <a:ext cx="1569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E782134-883E-42B5-8C3B-34D0750C4916}"/>
                  </a:ext>
                </a:extLst>
              </p14:cNvPr>
              <p14:cNvContentPartPr/>
              <p14:nvPr/>
            </p14:nvContentPartPr>
            <p14:xfrm>
              <a:off x="5162505" y="4503255"/>
              <a:ext cx="724320" cy="65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E782134-883E-42B5-8C3B-34D0750C49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4505" y="4485255"/>
                <a:ext cx="75996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74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8A219E-97A5-4A1B-9EFA-408A423B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437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0BFA43-8B89-44B3-BF2E-C6079816C635}"/>
              </a:ext>
            </a:extLst>
          </p:cNvPr>
          <p:cNvSpPr txBox="1"/>
          <p:nvPr/>
        </p:nvSpPr>
        <p:spPr>
          <a:xfrm>
            <a:off x="4600575" y="1333500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第二种传参的方法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3FD822A-2753-43E7-A8F2-E018D4598188}"/>
                  </a:ext>
                </a:extLst>
              </p14:cNvPr>
              <p14:cNvContentPartPr/>
              <p14:nvPr/>
            </p14:nvContentPartPr>
            <p14:xfrm>
              <a:off x="4943340" y="4714740"/>
              <a:ext cx="10674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3FD822A-2753-43E7-A8F2-E018D45981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5340" y="4696740"/>
                <a:ext cx="1103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67B2642-2D9D-42D4-8E8E-8AFA30F750FF}"/>
                  </a:ext>
                </a:extLst>
              </p14:cNvPr>
              <p14:cNvContentPartPr/>
              <p14:nvPr/>
            </p14:nvContentPartPr>
            <p14:xfrm>
              <a:off x="8305665" y="3981615"/>
              <a:ext cx="132444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67B2642-2D9D-42D4-8E8E-8AFA30F750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7665" y="3963615"/>
                <a:ext cx="1360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657646D-AB0E-40AE-8D1F-BF9B9927A4EE}"/>
                  </a:ext>
                </a:extLst>
              </p14:cNvPr>
              <p14:cNvContentPartPr/>
              <p14:nvPr/>
            </p14:nvContentPartPr>
            <p14:xfrm>
              <a:off x="457305" y="-38145"/>
              <a:ext cx="36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657646D-AB0E-40AE-8D1F-BF9B9927A4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305" y="-561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70AE27F-97C8-413E-BAB6-314309110729}"/>
                  </a:ext>
                </a:extLst>
              </p14:cNvPr>
              <p14:cNvContentPartPr/>
              <p14:nvPr/>
            </p14:nvContentPartPr>
            <p14:xfrm>
              <a:off x="194505" y="82680"/>
              <a:ext cx="1238760" cy="5212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70AE27F-97C8-413E-BAB6-3143091107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6505" y="64680"/>
                <a:ext cx="1274400" cy="5569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0A15825-C21C-448B-BAB8-E9C4F2C59B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5438" y="-47625"/>
            <a:ext cx="537922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E5FE564-D455-43F7-A0B4-E580DD5A9285}"/>
                  </a:ext>
                </a:extLst>
              </p14:cNvPr>
              <p14:cNvContentPartPr/>
              <p14:nvPr/>
            </p14:nvContentPartPr>
            <p14:xfrm>
              <a:off x="10801185" y="2218920"/>
              <a:ext cx="952920" cy="327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E5FE564-D455-43F7-A0B4-E580DD5A92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3185" y="2200920"/>
                <a:ext cx="9885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F1D734D-5748-4C11-95FA-ABEA0E722218}"/>
                  </a:ext>
                </a:extLst>
              </p14:cNvPr>
              <p14:cNvContentPartPr/>
              <p14:nvPr/>
            </p14:nvContentPartPr>
            <p14:xfrm>
              <a:off x="7772505" y="4124400"/>
              <a:ext cx="1343160" cy="3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F1D734D-5748-4C11-95FA-ABEA0E7222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54505" y="4106400"/>
                <a:ext cx="1378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91D2022-B96C-4F11-9239-4F42E0BFA00A}"/>
                  </a:ext>
                </a:extLst>
              </p14:cNvPr>
              <p14:cNvContentPartPr/>
              <p14:nvPr/>
            </p14:nvContentPartPr>
            <p14:xfrm>
              <a:off x="7780065" y="31200"/>
              <a:ext cx="2217960" cy="6030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91D2022-B96C-4F11-9239-4F42E0BFA0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62065" y="13200"/>
                <a:ext cx="2253600" cy="6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718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1AF059-6D8D-484E-925D-14A71FE9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861"/>
            <a:ext cx="12192000" cy="48182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ECE4D9-2994-42A0-9276-C4D73B83FB43}"/>
              </a:ext>
            </a:extLst>
          </p:cNvPr>
          <p:cNvSpPr txBox="1"/>
          <p:nvPr/>
        </p:nvSpPr>
        <p:spPr>
          <a:xfrm>
            <a:off x="3362325" y="2581275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登录进来为空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让他默认显示用户管理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4056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20C998-B599-475F-B56C-E4FF35D1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04" y="0"/>
            <a:ext cx="747959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AC2D25E-10A2-4D0B-A758-603B47FFCF25}"/>
                  </a:ext>
                </a:extLst>
              </p14:cNvPr>
              <p14:cNvContentPartPr/>
              <p14:nvPr/>
            </p14:nvContentPartPr>
            <p14:xfrm>
              <a:off x="3495705" y="4476615"/>
              <a:ext cx="2600640" cy="63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AC2D25E-10A2-4D0B-A758-603B47FFCF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7705" y="4458615"/>
                <a:ext cx="2636280" cy="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81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C4FD93-9F26-468E-BDBA-E22A804E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04" y="0"/>
            <a:ext cx="766399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C09F5E-C29E-4ABB-B6D2-0BE847CA1D87}"/>
              </a:ext>
            </a:extLst>
          </p:cNvPr>
          <p:cNvSpPr txBox="1"/>
          <p:nvPr/>
        </p:nvSpPr>
        <p:spPr>
          <a:xfrm>
            <a:off x="6915150" y="1190625"/>
            <a:ext cx="465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如果有权限的哈希地址很多，就放到数组中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将数组里边的值和</a:t>
            </a:r>
            <a:r>
              <a:rPr lang="en-US" altLang="zh-CN" b="1" dirty="0" err="1">
                <a:solidFill>
                  <a:srgbClr val="FF0000"/>
                </a:solidFill>
              </a:rPr>
              <a:t>to.path</a:t>
            </a:r>
            <a:r>
              <a:rPr lang="en-US" altLang="zh-CN" b="1" dirty="0">
                <a:solidFill>
                  <a:srgbClr val="FF0000"/>
                </a:solidFill>
              </a:rPr>
              <a:t>  </a:t>
            </a:r>
            <a:r>
              <a:rPr lang="zh-CN" altLang="en-US" b="1" dirty="0">
                <a:solidFill>
                  <a:srgbClr val="FF0000"/>
                </a:solidFill>
              </a:rPr>
              <a:t>进行匹配</a:t>
            </a:r>
          </a:p>
        </p:txBody>
      </p:sp>
    </p:spTree>
    <p:extLst>
      <p:ext uri="{BB962C8B-B14F-4D97-AF65-F5344CB8AC3E}">
        <p14:creationId xmlns:p14="http://schemas.microsoft.com/office/powerpoint/2010/main" val="3915010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2DFE01-2D4D-4988-BF76-F89735EF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3C6C8FC-06E4-4660-AA2E-976CF8FB9187}"/>
                  </a:ext>
                </a:extLst>
              </p14:cNvPr>
              <p14:cNvContentPartPr/>
              <p14:nvPr/>
            </p14:nvContentPartPr>
            <p14:xfrm>
              <a:off x="1076145" y="208455"/>
              <a:ext cx="835920" cy="427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3C6C8FC-06E4-4660-AA2E-976CF8FB91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145" y="190455"/>
                <a:ext cx="8715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E21887C-7257-415F-8970-3F09B2678745}"/>
                  </a:ext>
                </a:extLst>
              </p14:cNvPr>
              <p14:cNvContentPartPr/>
              <p14:nvPr/>
            </p14:nvContentPartPr>
            <p14:xfrm>
              <a:off x="295305" y="952575"/>
              <a:ext cx="492480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E21887C-7257-415F-8970-3F09B26787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305" y="934575"/>
                <a:ext cx="4960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60F5E73-0A94-411F-99B4-1195601B50DC}"/>
              </a:ext>
            </a:extLst>
          </p:cNvPr>
          <p:cNvSpPr txBox="1"/>
          <p:nvPr/>
        </p:nvSpPr>
        <p:spPr>
          <a:xfrm>
            <a:off x="1352550" y="1219018"/>
            <a:ext cx="60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也可以额外生成一个数组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B26B15-8B53-4CF7-BE4D-629D4353A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96" y="2020803"/>
            <a:ext cx="7011008" cy="2202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5003D6C-31E9-4A96-ACE1-4B466EACF59A}"/>
                  </a:ext>
                </a:extLst>
              </p14:cNvPr>
              <p14:cNvContentPartPr/>
              <p14:nvPr/>
            </p14:nvContentPartPr>
            <p14:xfrm>
              <a:off x="895425" y="3656535"/>
              <a:ext cx="3905640" cy="540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5003D6C-31E9-4A96-ACE1-4B466EACF5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425" y="3638535"/>
                <a:ext cx="3941280" cy="89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2D96017-941E-4D2F-82AE-D54F116C8E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650" y="1588350"/>
            <a:ext cx="5696207" cy="4440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426576C-DD5B-444C-B91B-6709A54B544E}"/>
                  </a:ext>
                </a:extLst>
              </p14:cNvPr>
              <p14:cNvContentPartPr/>
              <p14:nvPr/>
            </p14:nvContentPartPr>
            <p14:xfrm>
              <a:off x="7334385" y="2899095"/>
              <a:ext cx="3305520" cy="921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426576C-DD5B-444C-B91B-6709A54B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16385" y="2881095"/>
                <a:ext cx="334116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33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1BE4D3-FF23-404E-B422-515EE987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66" y="136909"/>
            <a:ext cx="9670618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0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04F88A-DE9A-4151-86FB-F54E78CA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90" y="0"/>
            <a:ext cx="1016401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FD794CB-BCE7-4EA0-918F-47893FBC3F65}"/>
                  </a:ext>
                </a:extLst>
              </p14:cNvPr>
              <p14:cNvContentPartPr/>
              <p14:nvPr/>
            </p14:nvContentPartPr>
            <p14:xfrm>
              <a:off x="7724625" y="821175"/>
              <a:ext cx="1296000" cy="17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FD794CB-BCE7-4EA0-918F-47893FBC3F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6625" y="803175"/>
                <a:ext cx="13316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1CBBB28-63FD-4BA9-B85C-6D3F4745F125}"/>
                  </a:ext>
                </a:extLst>
              </p14:cNvPr>
              <p14:cNvContentPartPr/>
              <p14:nvPr/>
            </p14:nvContentPartPr>
            <p14:xfrm>
              <a:off x="8057985" y="1152375"/>
              <a:ext cx="19339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1CBBB28-63FD-4BA9-B85C-6D3F4745F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9985" y="1134375"/>
                <a:ext cx="19695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D8817EB-AEEA-4503-8A77-6B4DEA253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397" y="0"/>
            <a:ext cx="4648603" cy="17908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08C6E38-510E-4FD6-9ED8-6CD8F579D82B}"/>
                  </a:ext>
                </a:extLst>
              </p14:cNvPr>
              <p14:cNvContentPartPr/>
              <p14:nvPr/>
            </p14:nvContentPartPr>
            <p14:xfrm>
              <a:off x="8077065" y="1276215"/>
              <a:ext cx="1886400" cy="766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08C6E38-510E-4FD6-9ED8-6CD8F579D8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59065" y="1258215"/>
                <a:ext cx="1922040" cy="1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154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B5C8F9-1241-4EE4-A438-0D22CD95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6" y="195937"/>
            <a:ext cx="11156647" cy="64089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55E2E9-9432-43E9-9979-EA451AAC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77" y="5562565"/>
            <a:ext cx="6416596" cy="8001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8C2222-7E76-44FF-B796-B81A36EA320E}"/>
              </a:ext>
            </a:extLst>
          </p:cNvPr>
          <p:cNvSpPr txBox="1"/>
          <p:nvPr/>
        </p:nvSpPr>
        <p:spPr>
          <a:xfrm>
            <a:off x="6972300" y="4667250"/>
            <a:ext cx="79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行内的</a:t>
            </a:r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表达式不能带</a:t>
            </a:r>
            <a:r>
              <a:rPr lang="en-US" altLang="zh-CN" b="1" dirty="0">
                <a:solidFill>
                  <a:srgbClr val="FF0000"/>
                </a:solidFill>
              </a:rPr>
              <a:t>this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06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241F76-494A-4572-A6FD-49ADD207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27"/>
            <a:ext cx="12192000" cy="67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5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</Words>
  <Application>Microsoft Office PowerPoint</Application>
  <PresentationFormat>宽屏</PresentationFormat>
  <Paragraphs>33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103</cp:revision>
  <dcterms:created xsi:type="dcterms:W3CDTF">2022-11-06T14:45:12Z</dcterms:created>
  <dcterms:modified xsi:type="dcterms:W3CDTF">2022-11-07T06:27:28Z</dcterms:modified>
</cp:coreProperties>
</file>